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38" y="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7928"/>
            <a:ext cx="10692765" cy="5664835"/>
            <a:chOff x="0" y="947928"/>
            <a:chExt cx="10692765" cy="5664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7928"/>
              <a:ext cx="10692384" cy="56647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33616" y="1976627"/>
              <a:ext cx="1278890" cy="1202690"/>
            </a:xfrm>
            <a:custGeom>
              <a:avLst/>
              <a:gdLst/>
              <a:ahLst/>
              <a:cxnLst/>
              <a:rect l="l" t="t" r="r" b="b"/>
              <a:pathLst>
                <a:path w="1278890" h="1202689">
                  <a:moveTo>
                    <a:pt x="0" y="600456"/>
                  </a:moveTo>
                  <a:lnTo>
                    <a:pt x="1925" y="553451"/>
                  </a:lnTo>
                  <a:lnTo>
                    <a:pt x="7606" y="507450"/>
                  </a:lnTo>
                  <a:lnTo>
                    <a:pt x="16901" y="462585"/>
                  </a:lnTo>
                  <a:lnTo>
                    <a:pt x="29668" y="418987"/>
                  </a:lnTo>
                  <a:lnTo>
                    <a:pt x="45764" y="376789"/>
                  </a:lnTo>
                  <a:lnTo>
                    <a:pt x="65047" y="336124"/>
                  </a:lnTo>
                  <a:lnTo>
                    <a:pt x="87375" y="297123"/>
                  </a:lnTo>
                  <a:lnTo>
                    <a:pt x="112607" y="259919"/>
                  </a:lnTo>
                  <a:lnTo>
                    <a:pt x="140598" y="224645"/>
                  </a:lnTo>
                  <a:lnTo>
                    <a:pt x="171209" y="191432"/>
                  </a:lnTo>
                  <a:lnTo>
                    <a:pt x="204295" y="160414"/>
                  </a:lnTo>
                  <a:lnTo>
                    <a:pt x="239716" y="131721"/>
                  </a:lnTo>
                  <a:lnTo>
                    <a:pt x="277329" y="105487"/>
                  </a:lnTo>
                  <a:lnTo>
                    <a:pt x="316991" y="81844"/>
                  </a:lnTo>
                  <a:lnTo>
                    <a:pt x="358562" y="60924"/>
                  </a:lnTo>
                  <a:lnTo>
                    <a:pt x="401897" y="42859"/>
                  </a:lnTo>
                  <a:lnTo>
                    <a:pt x="446856" y="27783"/>
                  </a:lnTo>
                  <a:lnTo>
                    <a:pt x="493296" y="15826"/>
                  </a:lnTo>
                  <a:lnTo>
                    <a:pt x="541074" y="7122"/>
                  </a:lnTo>
                  <a:lnTo>
                    <a:pt x="590050" y="1802"/>
                  </a:lnTo>
                  <a:lnTo>
                    <a:pt x="640079" y="0"/>
                  </a:lnTo>
                  <a:lnTo>
                    <a:pt x="690099" y="1802"/>
                  </a:lnTo>
                  <a:lnTo>
                    <a:pt x="739046" y="7122"/>
                  </a:lnTo>
                  <a:lnTo>
                    <a:pt x="786779" y="15826"/>
                  </a:lnTo>
                  <a:lnTo>
                    <a:pt x="833158" y="27783"/>
                  </a:lnTo>
                  <a:lnTo>
                    <a:pt x="878044" y="42859"/>
                  </a:lnTo>
                  <a:lnTo>
                    <a:pt x="921295" y="60924"/>
                  </a:lnTo>
                  <a:lnTo>
                    <a:pt x="962772" y="81844"/>
                  </a:lnTo>
                  <a:lnTo>
                    <a:pt x="1002335" y="105487"/>
                  </a:lnTo>
                  <a:lnTo>
                    <a:pt x="1039843" y="131721"/>
                  </a:lnTo>
                  <a:lnTo>
                    <a:pt x="1075156" y="160414"/>
                  </a:lnTo>
                  <a:lnTo>
                    <a:pt x="1108134" y="191432"/>
                  </a:lnTo>
                  <a:lnTo>
                    <a:pt x="1138636" y="224645"/>
                  </a:lnTo>
                  <a:lnTo>
                    <a:pt x="1166523" y="259919"/>
                  </a:lnTo>
                  <a:lnTo>
                    <a:pt x="1191655" y="297123"/>
                  </a:lnTo>
                  <a:lnTo>
                    <a:pt x="1213890" y="336124"/>
                  </a:lnTo>
                  <a:lnTo>
                    <a:pt x="1233089" y="376789"/>
                  </a:lnTo>
                  <a:lnTo>
                    <a:pt x="1249112" y="418987"/>
                  </a:lnTo>
                  <a:lnTo>
                    <a:pt x="1261818" y="462585"/>
                  </a:lnTo>
                  <a:lnTo>
                    <a:pt x="1271068" y="507450"/>
                  </a:lnTo>
                  <a:lnTo>
                    <a:pt x="1276720" y="553451"/>
                  </a:lnTo>
                  <a:lnTo>
                    <a:pt x="1278636" y="600456"/>
                  </a:lnTo>
                  <a:lnTo>
                    <a:pt x="1276720" y="647470"/>
                  </a:lnTo>
                  <a:lnTo>
                    <a:pt x="1271068" y="693500"/>
                  </a:lnTo>
                  <a:lnTo>
                    <a:pt x="1261818" y="738411"/>
                  </a:lnTo>
                  <a:lnTo>
                    <a:pt x="1249112" y="782069"/>
                  </a:lnTo>
                  <a:lnTo>
                    <a:pt x="1233089" y="824340"/>
                  </a:lnTo>
                  <a:lnTo>
                    <a:pt x="1213890" y="865089"/>
                  </a:lnTo>
                  <a:lnTo>
                    <a:pt x="1191655" y="904183"/>
                  </a:lnTo>
                  <a:lnTo>
                    <a:pt x="1166523" y="941487"/>
                  </a:lnTo>
                  <a:lnTo>
                    <a:pt x="1138636" y="976866"/>
                  </a:lnTo>
                  <a:lnTo>
                    <a:pt x="1108134" y="1010186"/>
                  </a:lnTo>
                  <a:lnTo>
                    <a:pt x="1075156" y="1041314"/>
                  </a:lnTo>
                  <a:lnTo>
                    <a:pt x="1039843" y="1070114"/>
                  </a:lnTo>
                  <a:lnTo>
                    <a:pt x="1002335" y="1096453"/>
                  </a:lnTo>
                  <a:lnTo>
                    <a:pt x="962772" y="1120196"/>
                  </a:lnTo>
                  <a:lnTo>
                    <a:pt x="921295" y="1141209"/>
                  </a:lnTo>
                  <a:lnTo>
                    <a:pt x="878044" y="1159358"/>
                  </a:lnTo>
                  <a:lnTo>
                    <a:pt x="833158" y="1174508"/>
                  </a:lnTo>
                  <a:lnTo>
                    <a:pt x="786779" y="1186525"/>
                  </a:lnTo>
                  <a:lnTo>
                    <a:pt x="739046" y="1195274"/>
                  </a:lnTo>
                  <a:lnTo>
                    <a:pt x="690099" y="1200623"/>
                  </a:lnTo>
                  <a:lnTo>
                    <a:pt x="640079" y="1202436"/>
                  </a:lnTo>
                  <a:lnTo>
                    <a:pt x="590050" y="1200623"/>
                  </a:lnTo>
                  <a:lnTo>
                    <a:pt x="541074" y="1195274"/>
                  </a:lnTo>
                  <a:lnTo>
                    <a:pt x="493296" y="1186525"/>
                  </a:lnTo>
                  <a:lnTo>
                    <a:pt x="446856" y="1174508"/>
                  </a:lnTo>
                  <a:lnTo>
                    <a:pt x="401897" y="1159358"/>
                  </a:lnTo>
                  <a:lnTo>
                    <a:pt x="358562" y="1141209"/>
                  </a:lnTo>
                  <a:lnTo>
                    <a:pt x="316991" y="1120196"/>
                  </a:lnTo>
                  <a:lnTo>
                    <a:pt x="277329" y="1096453"/>
                  </a:lnTo>
                  <a:lnTo>
                    <a:pt x="239716" y="1070114"/>
                  </a:lnTo>
                  <a:lnTo>
                    <a:pt x="204295" y="1041314"/>
                  </a:lnTo>
                  <a:lnTo>
                    <a:pt x="171209" y="1010186"/>
                  </a:lnTo>
                  <a:lnTo>
                    <a:pt x="140598" y="976866"/>
                  </a:lnTo>
                  <a:lnTo>
                    <a:pt x="112607" y="941487"/>
                  </a:lnTo>
                  <a:lnTo>
                    <a:pt x="87375" y="904183"/>
                  </a:lnTo>
                  <a:lnTo>
                    <a:pt x="65047" y="865089"/>
                  </a:lnTo>
                  <a:lnTo>
                    <a:pt x="45764" y="824340"/>
                  </a:lnTo>
                  <a:lnTo>
                    <a:pt x="29668" y="782069"/>
                  </a:lnTo>
                  <a:lnTo>
                    <a:pt x="16901" y="738411"/>
                  </a:lnTo>
                  <a:lnTo>
                    <a:pt x="7606" y="693500"/>
                  </a:lnTo>
                  <a:lnTo>
                    <a:pt x="1925" y="647470"/>
                  </a:lnTo>
                  <a:lnTo>
                    <a:pt x="0" y="600456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79564" y="3465576"/>
              <a:ext cx="1278890" cy="1203960"/>
            </a:xfrm>
            <a:custGeom>
              <a:avLst/>
              <a:gdLst/>
              <a:ahLst/>
              <a:cxnLst/>
              <a:rect l="l" t="t" r="r" b="b"/>
              <a:pathLst>
                <a:path w="1278890" h="1203960">
                  <a:moveTo>
                    <a:pt x="0" y="601980"/>
                  </a:moveTo>
                  <a:lnTo>
                    <a:pt x="1925" y="554965"/>
                  </a:lnTo>
                  <a:lnTo>
                    <a:pt x="7606" y="508935"/>
                  </a:lnTo>
                  <a:lnTo>
                    <a:pt x="16901" y="464024"/>
                  </a:lnTo>
                  <a:lnTo>
                    <a:pt x="29668" y="420366"/>
                  </a:lnTo>
                  <a:lnTo>
                    <a:pt x="45764" y="378095"/>
                  </a:lnTo>
                  <a:lnTo>
                    <a:pt x="65047" y="337346"/>
                  </a:lnTo>
                  <a:lnTo>
                    <a:pt x="87375" y="298252"/>
                  </a:lnTo>
                  <a:lnTo>
                    <a:pt x="112607" y="260948"/>
                  </a:lnTo>
                  <a:lnTo>
                    <a:pt x="140598" y="225569"/>
                  </a:lnTo>
                  <a:lnTo>
                    <a:pt x="171209" y="192249"/>
                  </a:lnTo>
                  <a:lnTo>
                    <a:pt x="204295" y="161121"/>
                  </a:lnTo>
                  <a:lnTo>
                    <a:pt x="239716" y="132321"/>
                  </a:lnTo>
                  <a:lnTo>
                    <a:pt x="277329" y="105982"/>
                  </a:lnTo>
                  <a:lnTo>
                    <a:pt x="316991" y="82239"/>
                  </a:lnTo>
                  <a:lnTo>
                    <a:pt x="358562" y="61226"/>
                  </a:lnTo>
                  <a:lnTo>
                    <a:pt x="401897" y="43077"/>
                  </a:lnTo>
                  <a:lnTo>
                    <a:pt x="446856" y="27927"/>
                  </a:lnTo>
                  <a:lnTo>
                    <a:pt x="493296" y="15910"/>
                  </a:lnTo>
                  <a:lnTo>
                    <a:pt x="541074" y="7161"/>
                  </a:lnTo>
                  <a:lnTo>
                    <a:pt x="590050" y="1812"/>
                  </a:lnTo>
                  <a:lnTo>
                    <a:pt x="640079" y="0"/>
                  </a:lnTo>
                  <a:lnTo>
                    <a:pt x="690099" y="1812"/>
                  </a:lnTo>
                  <a:lnTo>
                    <a:pt x="739046" y="7161"/>
                  </a:lnTo>
                  <a:lnTo>
                    <a:pt x="786779" y="15910"/>
                  </a:lnTo>
                  <a:lnTo>
                    <a:pt x="833158" y="27927"/>
                  </a:lnTo>
                  <a:lnTo>
                    <a:pt x="878044" y="43077"/>
                  </a:lnTo>
                  <a:lnTo>
                    <a:pt x="921295" y="61226"/>
                  </a:lnTo>
                  <a:lnTo>
                    <a:pt x="962772" y="82239"/>
                  </a:lnTo>
                  <a:lnTo>
                    <a:pt x="1002335" y="105982"/>
                  </a:lnTo>
                  <a:lnTo>
                    <a:pt x="1039843" y="132321"/>
                  </a:lnTo>
                  <a:lnTo>
                    <a:pt x="1075156" y="161121"/>
                  </a:lnTo>
                  <a:lnTo>
                    <a:pt x="1108134" y="192249"/>
                  </a:lnTo>
                  <a:lnTo>
                    <a:pt x="1138636" y="225569"/>
                  </a:lnTo>
                  <a:lnTo>
                    <a:pt x="1166523" y="260948"/>
                  </a:lnTo>
                  <a:lnTo>
                    <a:pt x="1191655" y="298252"/>
                  </a:lnTo>
                  <a:lnTo>
                    <a:pt x="1213890" y="337346"/>
                  </a:lnTo>
                  <a:lnTo>
                    <a:pt x="1233089" y="378095"/>
                  </a:lnTo>
                  <a:lnTo>
                    <a:pt x="1249112" y="420366"/>
                  </a:lnTo>
                  <a:lnTo>
                    <a:pt x="1261818" y="464024"/>
                  </a:lnTo>
                  <a:lnTo>
                    <a:pt x="1271068" y="508935"/>
                  </a:lnTo>
                  <a:lnTo>
                    <a:pt x="1276720" y="554965"/>
                  </a:lnTo>
                  <a:lnTo>
                    <a:pt x="1278636" y="601980"/>
                  </a:lnTo>
                  <a:lnTo>
                    <a:pt x="1276720" y="648994"/>
                  </a:lnTo>
                  <a:lnTo>
                    <a:pt x="1271068" y="695024"/>
                  </a:lnTo>
                  <a:lnTo>
                    <a:pt x="1261818" y="739935"/>
                  </a:lnTo>
                  <a:lnTo>
                    <a:pt x="1249112" y="783593"/>
                  </a:lnTo>
                  <a:lnTo>
                    <a:pt x="1233089" y="825864"/>
                  </a:lnTo>
                  <a:lnTo>
                    <a:pt x="1213890" y="866613"/>
                  </a:lnTo>
                  <a:lnTo>
                    <a:pt x="1191655" y="905707"/>
                  </a:lnTo>
                  <a:lnTo>
                    <a:pt x="1166523" y="943011"/>
                  </a:lnTo>
                  <a:lnTo>
                    <a:pt x="1138636" y="978390"/>
                  </a:lnTo>
                  <a:lnTo>
                    <a:pt x="1108134" y="1011710"/>
                  </a:lnTo>
                  <a:lnTo>
                    <a:pt x="1075156" y="1042838"/>
                  </a:lnTo>
                  <a:lnTo>
                    <a:pt x="1039843" y="1071638"/>
                  </a:lnTo>
                  <a:lnTo>
                    <a:pt x="1002335" y="1097977"/>
                  </a:lnTo>
                  <a:lnTo>
                    <a:pt x="962772" y="1121720"/>
                  </a:lnTo>
                  <a:lnTo>
                    <a:pt x="921295" y="1142733"/>
                  </a:lnTo>
                  <a:lnTo>
                    <a:pt x="878044" y="1160882"/>
                  </a:lnTo>
                  <a:lnTo>
                    <a:pt x="833158" y="1176032"/>
                  </a:lnTo>
                  <a:lnTo>
                    <a:pt x="786779" y="1188049"/>
                  </a:lnTo>
                  <a:lnTo>
                    <a:pt x="739046" y="1196798"/>
                  </a:lnTo>
                  <a:lnTo>
                    <a:pt x="690099" y="1202147"/>
                  </a:lnTo>
                  <a:lnTo>
                    <a:pt x="640079" y="1203960"/>
                  </a:lnTo>
                  <a:lnTo>
                    <a:pt x="590050" y="1202147"/>
                  </a:lnTo>
                  <a:lnTo>
                    <a:pt x="541074" y="1196798"/>
                  </a:lnTo>
                  <a:lnTo>
                    <a:pt x="493296" y="1188049"/>
                  </a:lnTo>
                  <a:lnTo>
                    <a:pt x="446856" y="1176032"/>
                  </a:lnTo>
                  <a:lnTo>
                    <a:pt x="401897" y="1160882"/>
                  </a:lnTo>
                  <a:lnTo>
                    <a:pt x="358562" y="1142733"/>
                  </a:lnTo>
                  <a:lnTo>
                    <a:pt x="316991" y="1121720"/>
                  </a:lnTo>
                  <a:lnTo>
                    <a:pt x="277329" y="1097977"/>
                  </a:lnTo>
                  <a:lnTo>
                    <a:pt x="239716" y="1071638"/>
                  </a:lnTo>
                  <a:lnTo>
                    <a:pt x="204295" y="1042838"/>
                  </a:lnTo>
                  <a:lnTo>
                    <a:pt x="171209" y="1011710"/>
                  </a:lnTo>
                  <a:lnTo>
                    <a:pt x="140598" y="978390"/>
                  </a:lnTo>
                  <a:lnTo>
                    <a:pt x="112607" y="943011"/>
                  </a:lnTo>
                  <a:lnTo>
                    <a:pt x="87375" y="905707"/>
                  </a:lnTo>
                  <a:lnTo>
                    <a:pt x="65047" y="866613"/>
                  </a:lnTo>
                  <a:lnTo>
                    <a:pt x="45764" y="825864"/>
                  </a:lnTo>
                  <a:lnTo>
                    <a:pt x="29668" y="783593"/>
                  </a:lnTo>
                  <a:lnTo>
                    <a:pt x="16901" y="739935"/>
                  </a:lnTo>
                  <a:lnTo>
                    <a:pt x="7606" y="695024"/>
                  </a:lnTo>
                  <a:lnTo>
                    <a:pt x="1925" y="648994"/>
                  </a:lnTo>
                  <a:lnTo>
                    <a:pt x="0" y="601980"/>
                  </a:lnTo>
                </a:path>
              </a:pathLst>
            </a:custGeom>
            <a:ln w="670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15411" y="1976627"/>
              <a:ext cx="1278890" cy="1202690"/>
            </a:xfrm>
            <a:custGeom>
              <a:avLst/>
              <a:gdLst/>
              <a:ahLst/>
              <a:cxnLst/>
              <a:rect l="l" t="t" r="r" b="b"/>
              <a:pathLst>
                <a:path w="1278889" h="1202689">
                  <a:moveTo>
                    <a:pt x="0" y="600456"/>
                  </a:moveTo>
                  <a:lnTo>
                    <a:pt x="1925" y="553451"/>
                  </a:lnTo>
                  <a:lnTo>
                    <a:pt x="7606" y="507450"/>
                  </a:lnTo>
                  <a:lnTo>
                    <a:pt x="16901" y="462585"/>
                  </a:lnTo>
                  <a:lnTo>
                    <a:pt x="29668" y="418987"/>
                  </a:lnTo>
                  <a:lnTo>
                    <a:pt x="45764" y="376789"/>
                  </a:lnTo>
                  <a:lnTo>
                    <a:pt x="65047" y="336124"/>
                  </a:lnTo>
                  <a:lnTo>
                    <a:pt x="87375" y="297123"/>
                  </a:lnTo>
                  <a:lnTo>
                    <a:pt x="112607" y="259919"/>
                  </a:lnTo>
                  <a:lnTo>
                    <a:pt x="140598" y="224645"/>
                  </a:lnTo>
                  <a:lnTo>
                    <a:pt x="171209" y="191432"/>
                  </a:lnTo>
                  <a:lnTo>
                    <a:pt x="204295" y="160414"/>
                  </a:lnTo>
                  <a:lnTo>
                    <a:pt x="239716" y="131721"/>
                  </a:lnTo>
                  <a:lnTo>
                    <a:pt x="277329" y="105487"/>
                  </a:lnTo>
                  <a:lnTo>
                    <a:pt x="316991" y="81844"/>
                  </a:lnTo>
                  <a:lnTo>
                    <a:pt x="358562" y="60924"/>
                  </a:lnTo>
                  <a:lnTo>
                    <a:pt x="401897" y="42859"/>
                  </a:lnTo>
                  <a:lnTo>
                    <a:pt x="446856" y="27783"/>
                  </a:lnTo>
                  <a:lnTo>
                    <a:pt x="493296" y="15826"/>
                  </a:lnTo>
                  <a:lnTo>
                    <a:pt x="541074" y="7122"/>
                  </a:lnTo>
                  <a:lnTo>
                    <a:pt x="590050" y="1802"/>
                  </a:lnTo>
                  <a:lnTo>
                    <a:pt x="640079" y="0"/>
                  </a:lnTo>
                  <a:lnTo>
                    <a:pt x="689902" y="1802"/>
                  </a:lnTo>
                  <a:lnTo>
                    <a:pt x="738689" y="7122"/>
                  </a:lnTo>
                  <a:lnTo>
                    <a:pt x="786299" y="15826"/>
                  </a:lnTo>
                  <a:lnTo>
                    <a:pt x="832588" y="27783"/>
                  </a:lnTo>
                  <a:lnTo>
                    <a:pt x="877412" y="42859"/>
                  </a:lnTo>
                  <a:lnTo>
                    <a:pt x="920629" y="60924"/>
                  </a:lnTo>
                  <a:lnTo>
                    <a:pt x="962095" y="81844"/>
                  </a:lnTo>
                  <a:lnTo>
                    <a:pt x="1001668" y="105487"/>
                  </a:lnTo>
                  <a:lnTo>
                    <a:pt x="1039203" y="131721"/>
                  </a:lnTo>
                  <a:lnTo>
                    <a:pt x="1074559" y="160414"/>
                  </a:lnTo>
                  <a:lnTo>
                    <a:pt x="1107591" y="191432"/>
                  </a:lnTo>
                  <a:lnTo>
                    <a:pt x="1138157" y="224645"/>
                  </a:lnTo>
                  <a:lnTo>
                    <a:pt x="1166113" y="259919"/>
                  </a:lnTo>
                  <a:lnTo>
                    <a:pt x="1191316" y="297123"/>
                  </a:lnTo>
                  <a:lnTo>
                    <a:pt x="1213623" y="336124"/>
                  </a:lnTo>
                  <a:lnTo>
                    <a:pt x="1232892" y="376789"/>
                  </a:lnTo>
                  <a:lnTo>
                    <a:pt x="1248978" y="418987"/>
                  </a:lnTo>
                  <a:lnTo>
                    <a:pt x="1261738" y="462585"/>
                  </a:lnTo>
                  <a:lnTo>
                    <a:pt x="1271030" y="507450"/>
                  </a:lnTo>
                  <a:lnTo>
                    <a:pt x="1276710" y="553451"/>
                  </a:lnTo>
                  <a:lnTo>
                    <a:pt x="1278636" y="600456"/>
                  </a:lnTo>
                  <a:lnTo>
                    <a:pt x="1276710" y="647470"/>
                  </a:lnTo>
                  <a:lnTo>
                    <a:pt x="1271030" y="693500"/>
                  </a:lnTo>
                  <a:lnTo>
                    <a:pt x="1261738" y="738411"/>
                  </a:lnTo>
                  <a:lnTo>
                    <a:pt x="1248978" y="782069"/>
                  </a:lnTo>
                  <a:lnTo>
                    <a:pt x="1232892" y="824340"/>
                  </a:lnTo>
                  <a:lnTo>
                    <a:pt x="1213623" y="865089"/>
                  </a:lnTo>
                  <a:lnTo>
                    <a:pt x="1191316" y="904183"/>
                  </a:lnTo>
                  <a:lnTo>
                    <a:pt x="1166113" y="941487"/>
                  </a:lnTo>
                  <a:lnTo>
                    <a:pt x="1138157" y="976866"/>
                  </a:lnTo>
                  <a:lnTo>
                    <a:pt x="1107591" y="1010186"/>
                  </a:lnTo>
                  <a:lnTo>
                    <a:pt x="1074559" y="1041314"/>
                  </a:lnTo>
                  <a:lnTo>
                    <a:pt x="1039203" y="1070114"/>
                  </a:lnTo>
                  <a:lnTo>
                    <a:pt x="1001668" y="1096453"/>
                  </a:lnTo>
                  <a:lnTo>
                    <a:pt x="962095" y="1120196"/>
                  </a:lnTo>
                  <a:lnTo>
                    <a:pt x="920629" y="1141209"/>
                  </a:lnTo>
                  <a:lnTo>
                    <a:pt x="877412" y="1159358"/>
                  </a:lnTo>
                  <a:lnTo>
                    <a:pt x="832588" y="1174508"/>
                  </a:lnTo>
                  <a:lnTo>
                    <a:pt x="786299" y="1186525"/>
                  </a:lnTo>
                  <a:lnTo>
                    <a:pt x="738689" y="1195274"/>
                  </a:lnTo>
                  <a:lnTo>
                    <a:pt x="689902" y="1200623"/>
                  </a:lnTo>
                  <a:lnTo>
                    <a:pt x="640079" y="1202436"/>
                  </a:lnTo>
                  <a:lnTo>
                    <a:pt x="590050" y="1200623"/>
                  </a:lnTo>
                  <a:lnTo>
                    <a:pt x="541074" y="1195274"/>
                  </a:lnTo>
                  <a:lnTo>
                    <a:pt x="493296" y="1186525"/>
                  </a:lnTo>
                  <a:lnTo>
                    <a:pt x="446856" y="1174508"/>
                  </a:lnTo>
                  <a:lnTo>
                    <a:pt x="401897" y="1159358"/>
                  </a:lnTo>
                  <a:lnTo>
                    <a:pt x="358562" y="1141209"/>
                  </a:lnTo>
                  <a:lnTo>
                    <a:pt x="316991" y="1120196"/>
                  </a:lnTo>
                  <a:lnTo>
                    <a:pt x="277329" y="1096453"/>
                  </a:lnTo>
                  <a:lnTo>
                    <a:pt x="239716" y="1070114"/>
                  </a:lnTo>
                  <a:lnTo>
                    <a:pt x="204295" y="1041314"/>
                  </a:lnTo>
                  <a:lnTo>
                    <a:pt x="171209" y="1010186"/>
                  </a:lnTo>
                  <a:lnTo>
                    <a:pt x="140598" y="976866"/>
                  </a:lnTo>
                  <a:lnTo>
                    <a:pt x="112607" y="941487"/>
                  </a:lnTo>
                  <a:lnTo>
                    <a:pt x="87375" y="904183"/>
                  </a:lnTo>
                  <a:lnTo>
                    <a:pt x="65047" y="865089"/>
                  </a:lnTo>
                  <a:lnTo>
                    <a:pt x="45764" y="824340"/>
                  </a:lnTo>
                  <a:lnTo>
                    <a:pt x="29668" y="782069"/>
                  </a:lnTo>
                  <a:lnTo>
                    <a:pt x="16901" y="738411"/>
                  </a:lnTo>
                  <a:lnTo>
                    <a:pt x="7606" y="693500"/>
                  </a:lnTo>
                  <a:lnTo>
                    <a:pt x="1925" y="647470"/>
                  </a:lnTo>
                  <a:lnTo>
                    <a:pt x="0" y="600456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74264" y="3465576"/>
              <a:ext cx="1278890" cy="1203960"/>
            </a:xfrm>
            <a:custGeom>
              <a:avLst/>
              <a:gdLst/>
              <a:ahLst/>
              <a:cxnLst/>
              <a:rect l="l" t="t" r="r" b="b"/>
              <a:pathLst>
                <a:path w="1278889" h="1203960">
                  <a:moveTo>
                    <a:pt x="0" y="601980"/>
                  </a:moveTo>
                  <a:lnTo>
                    <a:pt x="1925" y="554965"/>
                  </a:lnTo>
                  <a:lnTo>
                    <a:pt x="7605" y="508935"/>
                  </a:lnTo>
                  <a:lnTo>
                    <a:pt x="16897" y="464024"/>
                  </a:lnTo>
                  <a:lnTo>
                    <a:pt x="29657" y="420366"/>
                  </a:lnTo>
                  <a:lnTo>
                    <a:pt x="45743" y="378095"/>
                  </a:lnTo>
                  <a:lnTo>
                    <a:pt x="65012" y="337346"/>
                  </a:lnTo>
                  <a:lnTo>
                    <a:pt x="87319" y="298252"/>
                  </a:lnTo>
                  <a:lnTo>
                    <a:pt x="112522" y="260948"/>
                  </a:lnTo>
                  <a:lnTo>
                    <a:pt x="140479" y="225569"/>
                  </a:lnTo>
                  <a:lnTo>
                    <a:pt x="171044" y="192249"/>
                  </a:lnTo>
                  <a:lnTo>
                    <a:pt x="204076" y="161121"/>
                  </a:lnTo>
                  <a:lnTo>
                    <a:pt x="239432" y="132321"/>
                  </a:lnTo>
                  <a:lnTo>
                    <a:pt x="276967" y="105982"/>
                  </a:lnTo>
                  <a:lnTo>
                    <a:pt x="316540" y="82239"/>
                  </a:lnTo>
                  <a:lnTo>
                    <a:pt x="358006" y="61226"/>
                  </a:lnTo>
                  <a:lnTo>
                    <a:pt x="401223" y="43077"/>
                  </a:lnTo>
                  <a:lnTo>
                    <a:pt x="446047" y="27927"/>
                  </a:lnTo>
                  <a:lnTo>
                    <a:pt x="492336" y="15910"/>
                  </a:lnTo>
                  <a:lnTo>
                    <a:pt x="539946" y="7161"/>
                  </a:lnTo>
                  <a:lnTo>
                    <a:pt x="588733" y="1812"/>
                  </a:lnTo>
                  <a:lnTo>
                    <a:pt x="638556" y="0"/>
                  </a:lnTo>
                  <a:lnTo>
                    <a:pt x="688585" y="1812"/>
                  </a:lnTo>
                  <a:lnTo>
                    <a:pt x="737561" y="7161"/>
                  </a:lnTo>
                  <a:lnTo>
                    <a:pt x="785339" y="15910"/>
                  </a:lnTo>
                  <a:lnTo>
                    <a:pt x="831779" y="27927"/>
                  </a:lnTo>
                  <a:lnTo>
                    <a:pt x="876738" y="43077"/>
                  </a:lnTo>
                  <a:lnTo>
                    <a:pt x="920073" y="61226"/>
                  </a:lnTo>
                  <a:lnTo>
                    <a:pt x="961644" y="82239"/>
                  </a:lnTo>
                  <a:lnTo>
                    <a:pt x="1001306" y="105982"/>
                  </a:lnTo>
                  <a:lnTo>
                    <a:pt x="1038919" y="132321"/>
                  </a:lnTo>
                  <a:lnTo>
                    <a:pt x="1074340" y="161121"/>
                  </a:lnTo>
                  <a:lnTo>
                    <a:pt x="1107426" y="192249"/>
                  </a:lnTo>
                  <a:lnTo>
                    <a:pt x="1138037" y="225569"/>
                  </a:lnTo>
                  <a:lnTo>
                    <a:pt x="1166028" y="260948"/>
                  </a:lnTo>
                  <a:lnTo>
                    <a:pt x="1191260" y="298252"/>
                  </a:lnTo>
                  <a:lnTo>
                    <a:pt x="1213588" y="337346"/>
                  </a:lnTo>
                  <a:lnTo>
                    <a:pt x="1232871" y="378095"/>
                  </a:lnTo>
                  <a:lnTo>
                    <a:pt x="1248967" y="420366"/>
                  </a:lnTo>
                  <a:lnTo>
                    <a:pt x="1261734" y="464024"/>
                  </a:lnTo>
                  <a:lnTo>
                    <a:pt x="1271029" y="508935"/>
                  </a:lnTo>
                  <a:lnTo>
                    <a:pt x="1276710" y="554965"/>
                  </a:lnTo>
                  <a:lnTo>
                    <a:pt x="1278636" y="601980"/>
                  </a:lnTo>
                  <a:lnTo>
                    <a:pt x="1276710" y="648994"/>
                  </a:lnTo>
                  <a:lnTo>
                    <a:pt x="1271029" y="695024"/>
                  </a:lnTo>
                  <a:lnTo>
                    <a:pt x="1261734" y="739935"/>
                  </a:lnTo>
                  <a:lnTo>
                    <a:pt x="1248967" y="783593"/>
                  </a:lnTo>
                  <a:lnTo>
                    <a:pt x="1232871" y="825864"/>
                  </a:lnTo>
                  <a:lnTo>
                    <a:pt x="1213588" y="866613"/>
                  </a:lnTo>
                  <a:lnTo>
                    <a:pt x="1191260" y="905707"/>
                  </a:lnTo>
                  <a:lnTo>
                    <a:pt x="1166028" y="943011"/>
                  </a:lnTo>
                  <a:lnTo>
                    <a:pt x="1138037" y="978390"/>
                  </a:lnTo>
                  <a:lnTo>
                    <a:pt x="1107426" y="1011710"/>
                  </a:lnTo>
                  <a:lnTo>
                    <a:pt x="1074340" y="1042838"/>
                  </a:lnTo>
                  <a:lnTo>
                    <a:pt x="1038919" y="1071638"/>
                  </a:lnTo>
                  <a:lnTo>
                    <a:pt x="1001306" y="1097977"/>
                  </a:lnTo>
                  <a:lnTo>
                    <a:pt x="961644" y="1121720"/>
                  </a:lnTo>
                  <a:lnTo>
                    <a:pt x="920073" y="1142733"/>
                  </a:lnTo>
                  <a:lnTo>
                    <a:pt x="876738" y="1160882"/>
                  </a:lnTo>
                  <a:lnTo>
                    <a:pt x="831779" y="1176032"/>
                  </a:lnTo>
                  <a:lnTo>
                    <a:pt x="785339" y="1188049"/>
                  </a:lnTo>
                  <a:lnTo>
                    <a:pt x="737561" y="1196798"/>
                  </a:lnTo>
                  <a:lnTo>
                    <a:pt x="688585" y="1202147"/>
                  </a:lnTo>
                  <a:lnTo>
                    <a:pt x="638556" y="1203960"/>
                  </a:lnTo>
                  <a:lnTo>
                    <a:pt x="588733" y="1202147"/>
                  </a:lnTo>
                  <a:lnTo>
                    <a:pt x="539946" y="1196798"/>
                  </a:lnTo>
                  <a:lnTo>
                    <a:pt x="492336" y="1188049"/>
                  </a:lnTo>
                  <a:lnTo>
                    <a:pt x="446047" y="1176032"/>
                  </a:lnTo>
                  <a:lnTo>
                    <a:pt x="401223" y="1160882"/>
                  </a:lnTo>
                  <a:lnTo>
                    <a:pt x="358006" y="1142733"/>
                  </a:lnTo>
                  <a:lnTo>
                    <a:pt x="316540" y="1121720"/>
                  </a:lnTo>
                  <a:lnTo>
                    <a:pt x="276967" y="1097977"/>
                  </a:lnTo>
                  <a:lnTo>
                    <a:pt x="239432" y="1071638"/>
                  </a:lnTo>
                  <a:lnTo>
                    <a:pt x="204076" y="1042838"/>
                  </a:lnTo>
                  <a:lnTo>
                    <a:pt x="171044" y="1011710"/>
                  </a:lnTo>
                  <a:lnTo>
                    <a:pt x="140479" y="978390"/>
                  </a:lnTo>
                  <a:lnTo>
                    <a:pt x="112522" y="943011"/>
                  </a:lnTo>
                  <a:lnTo>
                    <a:pt x="87319" y="905707"/>
                  </a:lnTo>
                  <a:lnTo>
                    <a:pt x="65012" y="866613"/>
                  </a:lnTo>
                  <a:lnTo>
                    <a:pt x="45743" y="825864"/>
                  </a:lnTo>
                  <a:lnTo>
                    <a:pt x="29657" y="783593"/>
                  </a:lnTo>
                  <a:lnTo>
                    <a:pt x="16897" y="739935"/>
                  </a:lnTo>
                  <a:lnTo>
                    <a:pt x="7605" y="695024"/>
                  </a:lnTo>
                  <a:lnTo>
                    <a:pt x="1925" y="648994"/>
                  </a:lnTo>
                  <a:lnTo>
                    <a:pt x="0" y="601980"/>
                  </a:lnTo>
                </a:path>
              </a:pathLst>
            </a:custGeom>
            <a:ln w="670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27676" y="2577084"/>
              <a:ext cx="1278890" cy="1203960"/>
            </a:xfrm>
            <a:custGeom>
              <a:avLst/>
              <a:gdLst/>
              <a:ahLst/>
              <a:cxnLst/>
              <a:rect l="l" t="t" r="r" b="b"/>
              <a:pathLst>
                <a:path w="1278889" h="1203960">
                  <a:moveTo>
                    <a:pt x="0" y="601980"/>
                  </a:moveTo>
                  <a:lnTo>
                    <a:pt x="1915" y="554965"/>
                  </a:lnTo>
                  <a:lnTo>
                    <a:pt x="7567" y="508935"/>
                  </a:lnTo>
                  <a:lnTo>
                    <a:pt x="16817" y="464024"/>
                  </a:lnTo>
                  <a:lnTo>
                    <a:pt x="29523" y="420366"/>
                  </a:lnTo>
                  <a:lnTo>
                    <a:pt x="45546" y="378095"/>
                  </a:lnTo>
                  <a:lnTo>
                    <a:pt x="64745" y="337346"/>
                  </a:lnTo>
                  <a:lnTo>
                    <a:pt x="86980" y="298252"/>
                  </a:lnTo>
                  <a:lnTo>
                    <a:pt x="112112" y="260948"/>
                  </a:lnTo>
                  <a:lnTo>
                    <a:pt x="139999" y="225569"/>
                  </a:lnTo>
                  <a:lnTo>
                    <a:pt x="170501" y="192249"/>
                  </a:lnTo>
                  <a:lnTo>
                    <a:pt x="203479" y="161121"/>
                  </a:lnTo>
                  <a:lnTo>
                    <a:pt x="238792" y="132321"/>
                  </a:lnTo>
                  <a:lnTo>
                    <a:pt x="276300" y="105982"/>
                  </a:lnTo>
                  <a:lnTo>
                    <a:pt x="315863" y="82239"/>
                  </a:lnTo>
                  <a:lnTo>
                    <a:pt x="357340" y="61226"/>
                  </a:lnTo>
                  <a:lnTo>
                    <a:pt x="400591" y="43077"/>
                  </a:lnTo>
                  <a:lnTo>
                    <a:pt x="445477" y="27927"/>
                  </a:lnTo>
                  <a:lnTo>
                    <a:pt x="491856" y="15910"/>
                  </a:lnTo>
                  <a:lnTo>
                    <a:pt x="539589" y="7161"/>
                  </a:lnTo>
                  <a:lnTo>
                    <a:pt x="588536" y="1812"/>
                  </a:lnTo>
                  <a:lnTo>
                    <a:pt x="638556" y="0"/>
                  </a:lnTo>
                  <a:lnTo>
                    <a:pt x="688585" y="1812"/>
                  </a:lnTo>
                  <a:lnTo>
                    <a:pt x="737561" y="7161"/>
                  </a:lnTo>
                  <a:lnTo>
                    <a:pt x="785339" y="15910"/>
                  </a:lnTo>
                  <a:lnTo>
                    <a:pt x="831779" y="27927"/>
                  </a:lnTo>
                  <a:lnTo>
                    <a:pt x="876738" y="43077"/>
                  </a:lnTo>
                  <a:lnTo>
                    <a:pt x="920073" y="61226"/>
                  </a:lnTo>
                  <a:lnTo>
                    <a:pt x="961644" y="82239"/>
                  </a:lnTo>
                  <a:lnTo>
                    <a:pt x="1001306" y="105982"/>
                  </a:lnTo>
                  <a:lnTo>
                    <a:pt x="1038919" y="132321"/>
                  </a:lnTo>
                  <a:lnTo>
                    <a:pt x="1074340" y="161121"/>
                  </a:lnTo>
                  <a:lnTo>
                    <a:pt x="1107426" y="192249"/>
                  </a:lnTo>
                  <a:lnTo>
                    <a:pt x="1138037" y="225569"/>
                  </a:lnTo>
                  <a:lnTo>
                    <a:pt x="1166028" y="260948"/>
                  </a:lnTo>
                  <a:lnTo>
                    <a:pt x="1191260" y="298252"/>
                  </a:lnTo>
                  <a:lnTo>
                    <a:pt x="1213588" y="337346"/>
                  </a:lnTo>
                  <a:lnTo>
                    <a:pt x="1232871" y="378095"/>
                  </a:lnTo>
                  <a:lnTo>
                    <a:pt x="1248967" y="420366"/>
                  </a:lnTo>
                  <a:lnTo>
                    <a:pt x="1261734" y="464024"/>
                  </a:lnTo>
                  <a:lnTo>
                    <a:pt x="1271029" y="508935"/>
                  </a:lnTo>
                  <a:lnTo>
                    <a:pt x="1276710" y="554965"/>
                  </a:lnTo>
                  <a:lnTo>
                    <a:pt x="1278636" y="601980"/>
                  </a:lnTo>
                  <a:lnTo>
                    <a:pt x="1276710" y="648994"/>
                  </a:lnTo>
                  <a:lnTo>
                    <a:pt x="1271029" y="695024"/>
                  </a:lnTo>
                  <a:lnTo>
                    <a:pt x="1261734" y="739935"/>
                  </a:lnTo>
                  <a:lnTo>
                    <a:pt x="1248967" y="783593"/>
                  </a:lnTo>
                  <a:lnTo>
                    <a:pt x="1232871" y="825864"/>
                  </a:lnTo>
                  <a:lnTo>
                    <a:pt x="1213588" y="866613"/>
                  </a:lnTo>
                  <a:lnTo>
                    <a:pt x="1191260" y="905707"/>
                  </a:lnTo>
                  <a:lnTo>
                    <a:pt x="1166028" y="943011"/>
                  </a:lnTo>
                  <a:lnTo>
                    <a:pt x="1138037" y="978390"/>
                  </a:lnTo>
                  <a:lnTo>
                    <a:pt x="1107426" y="1011710"/>
                  </a:lnTo>
                  <a:lnTo>
                    <a:pt x="1074340" y="1042838"/>
                  </a:lnTo>
                  <a:lnTo>
                    <a:pt x="1038919" y="1071638"/>
                  </a:lnTo>
                  <a:lnTo>
                    <a:pt x="1001306" y="1097977"/>
                  </a:lnTo>
                  <a:lnTo>
                    <a:pt x="961644" y="1121720"/>
                  </a:lnTo>
                  <a:lnTo>
                    <a:pt x="920073" y="1142733"/>
                  </a:lnTo>
                  <a:lnTo>
                    <a:pt x="876738" y="1160882"/>
                  </a:lnTo>
                  <a:lnTo>
                    <a:pt x="831779" y="1176032"/>
                  </a:lnTo>
                  <a:lnTo>
                    <a:pt x="785339" y="1188049"/>
                  </a:lnTo>
                  <a:lnTo>
                    <a:pt x="737561" y="1196798"/>
                  </a:lnTo>
                  <a:lnTo>
                    <a:pt x="688585" y="1202147"/>
                  </a:lnTo>
                  <a:lnTo>
                    <a:pt x="638556" y="1203960"/>
                  </a:lnTo>
                  <a:lnTo>
                    <a:pt x="588536" y="1202147"/>
                  </a:lnTo>
                  <a:lnTo>
                    <a:pt x="539589" y="1196798"/>
                  </a:lnTo>
                  <a:lnTo>
                    <a:pt x="491856" y="1188049"/>
                  </a:lnTo>
                  <a:lnTo>
                    <a:pt x="445477" y="1176032"/>
                  </a:lnTo>
                  <a:lnTo>
                    <a:pt x="400591" y="1160882"/>
                  </a:lnTo>
                  <a:lnTo>
                    <a:pt x="357340" y="1142733"/>
                  </a:lnTo>
                  <a:lnTo>
                    <a:pt x="315863" y="1121720"/>
                  </a:lnTo>
                  <a:lnTo>
                    <a:pt x="276300" y="1097977"/>
                  </a:lnTo>
                  <a:lnTo>
                    <a:pt x="238792" y="1071638"/>
                  </a:lnTo>
                  <a:lnTo>
                    <a:pt x="203479" y="1042838"/>
                  </a:lnTo>
                  <a:lnTo>
                    <a:pt x="170501" y="1011710"/>
                  </a:lnTo>
                  <a:lnTo>
                    <a:pt x="139999" y="978390"/>
                  </a:lnTo>
                  <a:lnTo>
                    <a:pt x="112112" y="943011"/>
                  </a:lnTo>
                  <a:lnTo>
                    <a:pt x="86980" y="905707"/>
                  </a:lnTo>
                  <a:lnTo>
                    <a:pt x="64745" y="866613"/>
                  </a:lnTo>
                  <a:lnTo>
                    <a:pt x="45546" y="825864"/>
                  </a:lnTo>
                  <a:lnTo>
                    <a:pt x="29523" y="783593"/>
                  </a:lnTo>
                  <a:lnTo>
                    <a:pt x="16817" y="739935"/>
                  </a:lnTo>
                  <a:lnTo>
                    <a:pt x="7567" y="695024"/>
                  </a:lnTo>
                  <a:lnTo>
                    <a:pt x="1915" y="648994"/>
                  </a:lnTo>
                  <a:lnTo>
                    <a:pt x="0" y="601980"/>
                  </a:lnTo>
                </a:path>
              </a:pathLst>
            </a:custGeom>
            <a:ln w="670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2356" y="772668"/>
            <a:ext cx="9538715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780" y="772668"/>
            <a:ext cx="8732519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7720" y="772668"/>
            <a:ext cx="9601200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772668"/>
            <a:ext cx="9300971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956" y="772668"/>
            <a:ext cx="9695687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912" y="772668"/>
            <a:ext cx="9637776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772668"/>
            <a:ext cx="10235184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0" y="772668"/>
            <a:ext cx="9227819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14044"/>
            <a:ext cx="10692765" cy="5332730"/>
            <a:chOff x="0" y="1114044"/>
            <a:chExt cx="10692765" cy="5332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044"/>
              <a:ext cx="10692384" cy="53324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46192" y="3261360"/>
              <a:ext cx="1612900" cy="1804670"/>
            </a:xfrm>
            <a:custGeom>
              <a:avLst/>
              <a:gdLst/>
              <a:ahLst/>
              <a:cxnLst/>
              <a:rect l="l" t="t" r="r" b="b"/>
              <a:pathLst>
                <a:path w="1612900" h="1804670">
                  <a:moveTo>
                    <a:pt x="0" y="902208"/>
                  </a:moveTo>
                  <a:lnTo>
                    <a:pt x="1277" y="851004"/>
                  </a:lnTo>
                  <a:lnTo>
                    <a:pt x="5062" y="800551"/>
                  </a:lnTo>
                  <a:lnTo>
                    <a:pt x="11288" y="750924"/>
                  </a:lnTo>
                  <a:lnTo>
                    <a:pt x="19886" y="702199"/>
                  </a:lnTo>
                  <a:lnTo>
                    <a:pt x="30788" y="654453"/>
                  </a:lnTo>
                  <a:lnTo>
                    <a:pt x="43926" y="607762"/>
                  </a:lnTo>
                  <a:lnTo>
                    <a:pt x="59231" y="562201"/>
                  </a:lnTo>
                  <a:lnTo>
                    <a:pt x="76636" y="517848"/>
                  </a:lnTo>
                  <a:lnTo>
                    <a:pt x="96071" y="474777"/>
                  </a:lnTo>
                  <a:lnTo>
                    <a:pt x="117469" y="433066"/>
                  </a:lnTo>
                  <a:lnTo>
                    <a:pt x="140762" y="392789"/>
                  </a:lnTo>
                  <a:lnTo>
                    <a:pt x="165880" y="354024"/>
                  </a:lnTo>
                  <a:lnTo>
                    <a:pt x="192757" y="316847"/>
                  </a:lnTo>
                  <a:lnTo>
                    <a:pt x="221324" y="281332"/>
                  </a:lnTo>
                  <a:lnTo>
                    <a:pt x="251512" y="247558"/>
                  </a:lnTo>
                  <a:lnTo>
                    <a:pt x="283253" y="215599"/>
                  </a:lnTo>
                  <a:lnTo>
                    <a:pt x="316480" y="185532"/>
                  </a:lnTo>
                  <a:lnTo>
                    <a:pt x="351123" y="157434"/>
                  </a:lnTo>
                  <a:lnTo>
                    <a:pt x="387115" y="131379"/>
                  </a:lnTo>
                  <a:lnTo>
                    <a:pt x="424387" y="107444"/>
                  </a:lnTo>
                  <a:lnTo>
                    <a:pt x="462872" y="85706"/>
                  </a:lnTo>
                  <a:lnTo>
                    <a:pt x="502500" y="66240"/>
                  </a:lnTo>
                  <a:lnTo>
                    <a:pt x="543204" y="49123"/>
                  </a:lnTo>
                  <a:lnTo>
                    <a:pt x="584916" y="34430"/>
                  </a:lnTo>
                  <a:lnTo>
                    <a:pt x="627566" y="22238"/>
                  </a:lnTo>
                  <a:lnTo>
                    <a:pt x="671088" y="12623"/>
                  </a:lnTo>
                  <a:lnTo>
                    <a:pt x="715412" y="5661"/>
                  </a:lnTo>
                  <a:lnTo>
                    <a:pt x="760471" y="1427"/>
                  </a:lnTo>
                  <a:lnTo>
                    <a:pt x="806195" y="0"/>
                  </a:lnTo>
                  <a:lnTo>
                    <a:pt x="851920" y="1427"/>
                  </a:lnTo>
                  <a:lnTo>
                    <a:pt x="896979" y="5661"/>
                  </a:lnTo>
                  <a:lnTo>
                    <a:pt x="941303" y="12623"/>
                  </a:lnTo>
                  <a:lnTo>
                    <a:pt x="984825" y="22238"/>
                  </a:lnTo>
                  <a:lnTo>
                    <a:pt x="1027475" y="34430"/>
                  </a:lnTo>
                  <a:lnTo>
                    <a:pt x="1069187" y="49123"/>
                  </a:lnTo>
                  <a:lnTo>
                    <a:pt x="1109891" y="66240"/>
                  </a:lnTo>
                  <a:lnTo>
                    <a:pt x="1149519" y="85706"/>
                  </a:lnTo>
                  <a:lnTo>
                    <a:pt x="1188004" y="107444"/>
                  </a:lnTo>
                  <a:lnTo>
                    <a:pt x="1225276" y="131379"/>
                  </a:lnTo>
                  <a:lnTo>
                    <a:pt x="1261268" y="157434"/>
                  </a:lnTo>
                  <a:lnTo>
                    <a:pt x="1295911" y="185532"/>
                  </a:lnTo>
                  <a:lnTo>
                    <a:pt x="1329138" y="215599"/>
                  </a:lnTo>
                  <a:lnTo>
                    <a:pt x="1360879" y="247558"/>
                  </a:lnTo>
                  <a:lnTo>
                    <a:pt x="1391067" y="281332"/>
                  </a:lnTo>
                  <a:lnTo>
                    <a:pt x="1419634" y="316847"/>
                  </a:lnTo>
                  <a:lnTo>
                    <a:pt x="1446511" y="354024"/>
                  </a:lnTo>
                  <a:lnTo>
                    <a:pt x="1471629" y="392789"/>
                  </a:lnTo>
                  <a:lnTo>
                    <a:pt x="1494922" y="433066"/>
                  </a:lnTo>
                  <a:lnTo>
                    <a:pt x="1516320" y="474777"/>
                  </a:lnTo>
                  <a:lnTo>
                    <a:pt x="1535755" y="517848"/>
                  </a:lnTo>
                  <a:lnTo>
                    <a:pt x="1553160" y="562201"/>
                  </a:lnTo>
                  <a:lnTo>
                    <a:pt x="1568465" y="607762"/>
                  </a:lnTo>
                  <a:lnTo>
                    <a:pt x="1581602" y="654453"/>
                  </a:lnTo>
                  <a:lnTo>
                    <a:pt x="1592505" y="702199"/>
                  </a:lnTo>
                  <a:lnTo>
                    <a:pt x="1601103" y="750924"/>
                  </a:lnTo>
                  <a:lnTo>
                    <a:pt x="1607329" y="800551"/>
                  </a:lnTo>
                  <a:lnTo>
                    <a:pt x="1611114" y="851004"/>
                  </a:lnTo>
                  <a:lnTo>
                    <a:pt x="1612391" y="902208"/>
                  </a:lnTo>
                  <a:lnTo>
                    <a:pt x="1611114" y="953411"/>
                  </a:lnTo>
                  <a:lnTo>
                    <a:pt x="1607329" y="1003864"/>
                  </a:lnTo>
                  <a:lnTo>
                    <a:pt x="1601103" y="1053491"/>
                  </a:lnTo>
                  <a:lnTo>
                    <a:pt x="1592505" y="1102216"/>
                  </a:lnTo>
                  <a:lnTo>
                    <a:pt x="1581602" y="1149962"/>
                  </a:lnTo>
                  <a:lnTo>
                    <a:pt x="1568465" y="1196653"/>
                  </a:lnTo>
                  <a:lnTo>
                    <a:pt x="1553160" y="1242214"/>
                  </a:lnTo>
                  <a:lnTo>
                    <a:pt x="1535755" y="1286567"/>
                  </a:lnTo>
                  <a:lnTo>
                    <a:pt x="1516320" y="1329638"/>
                  </a:lnTo>
                  <a:lnTo>
                    <a:pt x="1494922" y="1371349"/>
                  </a:lnTo>
                  <a:lnTo>
                    <a:pt x="1471629" y="1411626"/>
                  </a:lnTo>
                  <a:lnTo>
                    <a:pt x="1446511" y="1450391"/>
                  </a:lnTo>
                  <a:lnTo>
                    <a:pt x="1419634" y="1487568"/>
                  </a:lnTo>
                  <a:lnTo>
                    <a:pt x="1391067" y="1523083"/>
                  </a:lnTo>
                  <a:lnTo>
                    <a:pt x="1360879" y="1556857"/>
                  </a:lnTo>
                  <a:lnTo>
                    <a:pt x="1329138" y="1588816"/>
                  </a:lnTo>
                  <a:lnTo>
                    <a:pt x="1295911" y="1618883"/>
                  </a:lnTo>
                  <a:lnTo>
                    <a:pt x="1261268" y="1646981"/>
                  </a:lnTo>
                  <a:lnTo>
                    <a:pt x="1225276" y="1673036"/>
                  </a:lnTo>
                  <a:lnTo>
                    <a:pt x="1188004" y="1696971"/>
                  </a:lnTo>
                  <a:lnTo>
                    <a:pt x="1149519" y="1718709"/>
                  </a:lnTo>
                  <a:lnTo>
                    <a:pt x="1109891" y="1738175"/>
                  </a:lnTo>
                  <a:lnTo>
                    <a:pt x="1069187" y="1755292"/>
                  </a:lnTo>
                  <a:lnTo>
                    <a:pt x="1027475" y="1769985"/>
                  </a:lnTo>
                  <a:lnTo>
                    <a:pt x="984825" y="1782177"/>
                  </a:lnTo>
                  <a:lnTo>
                    <a:pt x="941303" y="1791792"/>
                  </a:lnTo>
                  <a:lnTo>
                    <a:pt x="896979" y="1798754"/>
                  </a:lnTo>
                  <a:lnTo>
                    <a:pt x="851920" y="1802988"/>
                  </a:lnTo>
                  <a:lnTo>
                    <a:pt x="806195" y="1804416"/>
                  </a:lnTo>
                  <a:lnTo>
                    <a:pt x="760471" y="1802988"/>
                  </a:lnTo>
                  <a:lnTo>
                    <a:pt x="715412" y="1798754"/>
                  </a:lnTo>
                  <a:lnTo>
                    <a:pt x="671088" y="1791792"/>
                  </a:lnTo>
                  <a:lnTo>
                    <a:pt x="627566" y="1782177"/>
                  </a:lnTo>
                  <a:lnTo>
                    <a:pt x="584916" y="1769985"/>
                  </a:lnTo>
                  <a:lnTo>
                    <a:pt x="543204" y="1755292"/>
                  </a:lnTo>
                  <a:lnTo>
                    <a:pt x="502500" y="1738175"/>
                  </a:lnTo>
                  <a:lnTo>
                    <a:pt x="462872" y="1718709"/>
                  </a:lnTo>
                  <a:lnTo>
                    <a:pt x="424387" y="1696971"/>
                  </a:lnTo>
                  <a:lnTo>
                    <a:pt x="387115" y="1673036"/>
                  </a:lnTo>
                  <a:lnTo>
                    <a:pt x="351123" y="1646981"/>
                  </a:lnTo>
                  <a:lnTo>
                    <a:pt x="316480" y="1618883"/>
                  </a:lnTo>
                  <a:lnTo>
                    <a:pt x="283253" y="1588816"/>
                  </a:lnTo>
                  <a:lnTo>
                    <a:pt x="251512" y="1556857"/>
                  </a:lnTo>
                  <a:lnTo>
                    <a:pt x="221324" y="1523083"/>
                  </a:lnTo>
                  <a:lnTo>
                    <a:pt x="192757" y="1487568"/>
                  </a:lnTo>
                  <a:lnTo>
                    <a:pt x="165880" y="1450391"/>
                  </a:lnTo>
                  <a:lnTo>
                    <a:pt x="140762" y="1411626"/>
                  </a:lnTo>
                  <a:lnTo>
                    <a:pt x="117469" y="1371349"/>
                  </a:lnTo>
                  <a:lnTo>
                    <a:pt x="96071" y="1329638"/>
                  </a:lnTo>
                  <a:lnTo>
                    <a:pt x="76636" y="1286567"/>
                  </a:lnTo>
                  <a:lnTo>
                    <a:pt x="59231" y="1242214"/>
                  </a:lnTo>
                  <a:lnTo>
                    <a:pt x="43926" y="1196653"/>
                  </a:lnTo>
                  <a:lnTo>
                    <a:pt x="30788" y="1149962"/>
                  </a:lnTo>
                  <a:lnTo>
                    <a:pt x="19886" y="1102216"/>
                  </a:lnTo>
                  <a:lnTo>
                    <a:pt x="11288" y="1053491"/>
                  </a:lnTo>
                  <a:lnTo>
                    <a:pt x="5062" y="1003864"/>
                  </a:lnTo>
                  <a:lnTo>
                    <a:pt x="1277" y="953411"/>
                  </a:lnTo>
                  <a:lnTo>
                    <a:pt x="0" y="902208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19" y="772668"/>
            <a:ext cx="10207751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343" y="772668"/>
            <a:ext cx="10226040" cy="60137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3923" y="923544"/>
            <a:ext cx="10195560" cy="5715000"/>
            <a:chOff x="153923" y="923544"/>
            <a:chExt cx="10195560" cy="571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923" y="923544"/>
              <a:ext cx="10195560" cy="5714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13147" y="1386839"/>
              <a:ext cx="1708785" cy="1732914"/>
            </a:xfrm>
            <a:custGeom>
              <a:avLst/>
              <a:gdLst/>
              <a:ahLst/>
              <a:cxnLst/>
              <a:rect l="l" t="t" r="r" b="b"/>
              <a:pathLst>
                <a:path w="1708785" h="1732914">
                  <a:moveTo>
                    <a:pt x="0" y="867156"/>
                  </a:moveTo>
                  <a:lnTo>
                    <a:pt x="1352" y="817838"/>
                  </a:lnTo>
                  <a:lnTo>
                    <a:pt x="5362" y="769256"/>
                  </a:lnTo>
                  <a:lnTo>
                    <a:pt x="11956" y="721482"/>
                  </a:lnTo>
                  <a:lnTo>
                    <a:pt x="21064" y="674588"/>
                  </a:lnTo>
                  <a:lnTo>
                    <a:pt x="32613" y="628647"/>
                  </a:lnTo>
                  <a:lnTo>
                    <a:pt x="46531" y="583730"/>
                  </a:lnTo>
                  <a:lnTo>
                    <a:pt x="62746" y="539912"/>
                  </a:lnTo>
                  <a:lnTo>
                    <a:pt x="81187" y="497263"/>
                  </a:lnTo>
                  <a:lnTo>
                    <a:pt x="101780" y="455856"/>
                  </a:lnTo>
                  <a:lnTo>
                    <a:pt x="124455" y="415764"/>
                  </a:lnTo>
                  <a:lnTo>
                    <a:pt x="149139" y="377058"/>
                  </a:lnTo>
                  <a:lnTo>
                    <a:pt x="175760" y="339812"/>
                  </a:lnTo>
                  <a:lnTo>
                    <a:pt x="204247" y="304097"/>
                  </a:lnTo>
                  <a:lnTo>
                    <a:pt x="234527" y="269986"/>
                  </a:lnTo>
                  <a:lnTo>
                    <a:pt x="266528" y="237552"/>
                  </a:lnTo>
                  <a:lnTo>
                    <a:pt x="300178" y="206866"/>
                  </a:lnTo>
                  <a:lnTo>
                    <a:pt x="335406" y="178001"/>
                  </a:lnTo>
                  <a:lnTo>
                    <a:pt x="372138" y="151029"/>
                  </a:lnTo>
                  <a:lnTo>
                    <a:pt x="410305" y="126024"/>
                  </a:lnTo>
                  <a:lnTo>
                    <a:pt x="449832" y="103056"/>
                  </a:lnTo>
                  <a:lnTo>
                    <a:pt x="490649" y="82199"/>
                  </a:lnTo>
                  <a:lnTo>
                    <a:pt x="532684" y="63524"/>
                  </a:lnTo>
                  <a:lnTo>
                    <a:pt x="575863" y="47105"/>
                  </a:lnTo>
                  <a:lnTo>
                    <a:pt x="620116" y="33013"/>
                  </a:lnTo>
                  <a:lnTo>
                    <a:pt x="665371" y="21321"/>
                  </a:lnTo>
                  <a:lnTo>
                    <a:pt x="711555" y="12101"/>
                  </a:lnTo>
                  <a:lnTo>
                    <a:pt x="758596" y="5426"/>
                  </a:lnTo>
                  <a:lnTo>
                    <a:pt x="806423" y="1368"/>
                  </a:lnTo>
                  <a:lnTo>
                    <a:pt x="854964" y="0"/>
                  </a:lnTo>
                  <a:lnTo>
                    <a:pt x="903352" y="1368"/>
                  </a:lnTo>
                  <a:lnTo>
                    <a:pt x="951037" y="5426"/>
                  </a:lnTo>
                  <a:lnTo>
                    <a:pt x="997946" y="12101"/>
                  </a:lnTo>
                  <a:lnTo>
                    <a:pt x="1044008" y="21321"/>
                  </a:lnTo>
                  <a:lnTo>
                    <a:pt x="1089150" y="33013"/>
                  </a:lnTo>
                  <a:lnTo>
                    <a:pt x="1133300" y="47105"/>
                  </a:lnTo>
                  <a:lnTo>
                    <a:pt x="1176385" y="63524"/>
                  </a:lnTo>
                  <a:lnTo>
                    <a:pt x="1218332" y="82199"/>
                  </a:lnTo>
                  <a:lnTo>
                    <a:pt x="1259071" y="103056"/>
                  </a:lnTo>
                  <a:lnTo>
                    <a:pt x="1298527" y="126024"/>
                  </a:lnTo>
                  <a:lnTo>
                    <a:pt x="1336629" y="151029"/>
                  </a:lnTo>
                  <a:lnTo>
                    <a:pt x="1373304" y="178001"/>
                  </a:lnTo>
                  <a:lnTo>
                    <a:pt x="1408481" y="206866"/>
                  </a:lnTo>
                  <a:lnTo>
                    <a:pt x="1442086" y="237552"/>
                  </a:lnTo>
                  <a:lnTo>
                    <a:pt x="1474048" y="269986"/>
                  </a:lnTo>
                  <a:lnTo>
                    <a:pt x="1504293" y="304097"/>
                  </a:lnTo>
                  <a:lnTo>
                    <a:pt x="1532751" y="339812"/>
                  </a:lnTo>
                  <a:lnTo>
                    <a:pt x="1559347" y="377058"/>
                  </a:lnTo>
                  <a:lnTo>
                    <a:pt x="1584010" y="415764"/>
                  </a:lnTo>
                  <a:lnTo>
                    <a:pt x="1606668" y="455856"/>
                  </a:lnTo>
                  <a:lnTo>
                    <a:pt x="1627248" y="497263"/>
                  </a:lnTo>
                  <a:lnTo>
                    <a:pt x="1645678" y="539912"/>
                  </a:lnTo>
                  <a:lnTo>
                    <a:pt x="1661885" y="583730"/>
                  </a:lnTo>
                  <a:lnTo>
                    <a:pt x="1675798" y="628647"/>
                  </a:lnTo>
                  <a:lnTo>
                    <a:pt x="1687343" y="674588"/>
                  </a:lnTo>
                  <a:lnTo>
                    <a:pt x="1696448" y="721482"/>
                  </a:lnTo>
                  <a:lnTo>
                    <a:pt x="1703042" y="769256"/>
                  </a:lnTo>
                  <a:lnTo>
                    <a:pt x="1707051" y="817838"/>
                  </a:lnTo>
                  <a:lnTo>
                    <a:pt x="1708404" y="867156"/>
                  </a:lnTo>
                  <a:lnTo>
                    <a:pt x="1707051" y="916321"/>
                  </a:lnTo>
                  <a:lnTo>
                    <a:pt x="1703042" y="964761"/>
                  </a:lnTo>
                  <a:lnTo>
                    <a:pt x="1696448" y="1012404"/>
                  </a:lnTo>
                  <a:lnTo>
                    <a:pt x="1687343" y="1059176"/>
                  </a:lnTo>
                  <a:lnTo>
                    <a:pt x="1675798" y="1105004"/>
                  </a:lnTo>
                  <a:lnTo>
                    <a:pt x="1661885" y="1149817"/>
                  </a:lnTo>
                  <a:lnTo>
                    <a:pt x="1645678" y="1193541"/>
                  </a:lnTo>
                  <a:lnTo>
                    <a:pt x="1627248" y="1236103"/>
                  </a:lnTo>
                  <a:lnTo>
                    <a:pt x="1606668" y="1277431"/>
                  </a:lnTo>
                  <a:lnTo>
                    <a:pt x="1584010" y="1317452"/>
                  </a:lnTo>
                  <a:lnTo>
                    <a:pt x="1559347" y="1356093"/>
                  </a:lnTo>
                  <a:lnTo>
                    <a:pt x="1532751" y="1393282"/>
                  </a:lnTo>
                  <a:lnTo>
                    <a:pt x="1504293" y="1428946"/>
                  </a:lnTo>
                  <a:lnTo>
                    <a:pt x="1474048" y="1463012"/>
                  </a:lnTo>
                  <a:lnTo>
                    <a:pt x="1442086" y="1495407"/>
                  </a:lnTo>
                  <a:lnTo>
                    <a:pt x="1408481" y="1526058"/>
                  </a:lnTo>
                  <a:lnTo>
                    <a:pt x="1373304" y="1554894"/>
                  </a:lnTo>
                  <a:lnTo>
                    <a:pt x="1336629" y="1581841"/>
                  </a:lnTo>
                  <a:lnTo>
                    <a:pt x="1298527" y="1606826"/>
                  </a:lnTo>
                  <a:lnTo>
                    <a:pt x="1259071" y="1629777"/>
                  </a:lnTo>
                  <a:lnTo>
                    <a:pt x="1218332" y="1650620"/>
                  </a:lnTo>
                  <a:lnTo>
                    <a:pt x="1176385" y="1669284"/>
                  </a:lnTo>
                  <a:lnTo>
                    <a:pt x="1133300" y="1685696"/>
                  </a:lnTo>
                  <a:lnTo>
                    <a:pt x="1089150" y="1699782"/>
                  </a:lnTo>
                  <a:lnTo>
                    <a:pt x="1044008" y="1711470"/>
                  </a:lnTo>
                  <a:lnTo>
                    <a:pt x="997946" y="1720687"/>
                  </a:lnTo>
                  <a:lnTo>
                    <a:pt x="951037" y="1727361"/>
                  </a:lnTo>
                  <a:lnTo>
                    <a:pt x="903352" y="1731419"/>
                  </a:lnTo>
                  <a:lnTo>
                    <a:pt x="854964" y="1732787"/>
                  </a:lnTo>
                  <a:lnTo>
                    <a:pt x="806423" y="1731419"/>
                  </a:lnTo>
                  <a:lnTo>
                    <a:pt x="758596" y="1727361"/>
                  </a:lnTo>
                  <a:lnTo>
                    <a:pt x="711555" y="1720687"/>
                  </a:lnTo>
                  <a:lnTo>
                    <a:pt x="665371" y="1711470"/>
                  </a:lnTo>
                  <a:lnTo>
                    <a:pt x="620116" y="1699782"/>
                  </a:lnTo>
                  <a:lnTo>
                    <a:pt x="575863" y="1685696"/>
                  </a:lnTo>
                  <a:lnTo>
                    <a:pt x="532684" y="1669284"/>
                  </a:lnTo>
                  <a:lnTo>
                    <a:pt x="490649" y="1650620"/>
                  </a:lnTo>
                  <a:lnTo>
                    <a:pt x="449832" y="1629777"/>
                  </a:lnTo>
                  <a:lnTo>
                    <a:pt x="410305" y="1606826"/>
                  </a:lnTo>
                  <a:lnTo>
                    <a:pt x="372138" y="1581841"/>
                  </a:lnTo>
                  <a:lnTo>
                    <a:pt x="335406" y="1554894"/>
                  </a:lnTo>
                  <a:lnTo>
                    <a:pt x="300178" y="1526058"/>
                  </a:lnTo>
                  <a:lnTo>
                    <a:pt x="266528" y="1495407"/>
                  </a:lnTo>
                  <a:lnTo>
                    <a:pt x="234527" y="1463012"/>
                  </a:lnTo>
                  <a:lnTo>
                    <a:pt x="204247" y="1428946"/>
                  </a:lnTo>
                  <a:lnTo>
                    <a:pt x="175760" y="1393282"/>
                  </a:lnTo>
                  <a:lnTo>
                    <a:pt x="149139" y="1356093"/>
                  </a:lnTo>
                  <a:lnTo>
                    <a:pt x="124455" y="1317452"/>
                  </a:lnTo>
                  <a:lnTo>
                    <a:pt x="101780" y="1277431"/>
                  </a:lnTo>
                  <a:lnTo>
                    <a:pt x="81187" y="1236103"/>
                  </a:lnTo>
                  <a:lnTo>
                    <a:pt x="62746" y="1193541"/>
                  </a:lnTo>
                  <a:lnTo>
                    <a:pt x="46531" y="1149817"/>
                  </a:lnTo>
                  <a:lnTo>
                    <a:pt x="32613" y="1105004"/>
                  </a:lnTo>
                  <a:lnTo>
                    <a:pt x="21064" y="1059176"/>
                  </a:lnTo>
                  <a:lnTo>
                    <a:pt x="11956" y="1012404"/>
                  </a:lnTo>
                  <a:lnTo>
                    <a:pt x="5362" y="964761"/>
                  </a:lnTo>
                  <a:lnTo>
                    <a:pt x="1352" y="916321"/>
                  </a:lnTo>
                  <a:lnTo>
                    <a:pt x="0" y="867156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6343" y="772668"/>
            <a:ext cx="10191115" cy="6014085"/>
            <a:chOff x="466343" y="772668"/>
            <a:chExt cx="10191115" cy="601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343" y="772668"/>
              <a:ext cx="10190988" cy="60137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11040" y="2577084"/>
              <a:ext cx="1892935" cy="1781810"/>
            </a:xfrm>
            <a:custGeom>
              <a:avLst/>
              <a:gdLst/>
              <a:ahLst/>
              <a:cxnLst/>
              <a:rect l="l" t="t" r="r" b="b"/>
              <a:pathLst>
                <a:path w="1892935" h="1781810">
                  <a:moveTo>
                    <a:pt x="0" y="891539"/>
                  </a:moveTo>
                  <a:lnTo>
                    <a:pt x="1311" y="844203"/>
                  </a:lnTo>
                  <a:lnTo>
                    <a:pt x="5203" y="797508"/>
                  </a:lnTo>
                  <a:lnTo>
                    <a:pt x="11609" y="751517"/>
                  </a:lnTo>
                  <a:lnTo>
                    <a:pt x="20464" y="706292"/>
                  </a:lnTo>
                  <a:lnTo>
                    <a:pt x="31702" y="661894"/>
                  </a:lnTo>
                  <a:lnTo>
                    <a:pt x="45259" y="618384"/>
                  </a:lnTo>
                  <a:lnTo>
                    <a:pt x="61069" y="575826"/>
                  </a:lnTo>
                  <a:lnTo>
                    <a:pt x="79067" y="534279"/>
                  </a:lnTo>
                  <a:lnTo>
                    <a:pt x="99186" y="493807"/>
                  </a:lnTo>
                  <a:lnTo>
                    <a:pt x="121363" y="454470"/>
                  </a:lnTo>
                  <a:lnTo>
                    <a:pt x="145531" y="416331"/>
                  </a:lnTo>
                  <a:lnTo>
                    <a:pt x="171625" y="379450"/>
                  </a:lnTo>
                  <a:lnTo>
                    <a:pt x="199579" y="343891"/>
                  </a:lnTo>
                  <a:lnTo>
                    <a:pt x="229329" y="309714"/>
                  </a:lnTo>
                  <a:lnTo>
                    <a:pt x="260809" y="276981"/>
                  </a:lnTo>
                  <a:lnTo>
                    <a:pt x="293953" y="245754"/>
                  </a:lnTo>
                  <a:lnTo>
                    <a:pt x="328697" y="216094"/>
                  </a:lnTo>
                  <a:lnTo>
                    <a:pt x="364974" y="188064"/>
                  </a:lnTo>
                  <a:lnTo>
                    <a:pt x="402719" y="161724"/>
                  </a:lnTo>
                  <a:lnTo>
                    <a:pt x="441868" y="137137"/>
                  </a:lnTo>
                  <a:lnTo>
                    <a:pt x="482354" y="114365"/>
                  </a:lnTo>
                  <a:lnTo>
                    <a:pt x="524113" y="93468"/>
                  </a:lnTo>
                  <a:lnTo>
                    <a:pt x="567078" y="74509"/>
                  </a:lnTo>
                  <a:lnTo>
                    <a:pt x="611185" y="57550"/>
                  </a:lnTo>
                  <a:lnTo>
                    <a:pt x="656368" y="42652"/>
                  </a:lnTo>
                  <a:lnTo>
                    <a:pt x="702562" y="29876"/>
                  </a:lnTo>
                  <a:lnTo>
                    <a:pt x="749701" y="19285"/>
                  </a:lnTo>
                  <a:lnTo>
                    <a:pt x="797720" y="10940"/>
                  </a:lnTo>
                  <a:lnTo>
                    <a:pt x="846554" y="4903"/>
                  </a:lnTo>
                  <a:lnTo>
                    <a:pt x="896137" y="1236"/>
                  </a:lnTo>
                  <a:lnTo>
                    <a:pt x="946404" y="0"/>
                  </a:lnTo>
                  <a:lnTo>
                    <a:pt x="996670" y="1236"/>
                  </a:lnTo>
                  <a:lnTo>
                    <a:pt x="1046253" y="4903"/>
                  </a:lnTo>
                  <a:lnTo>
                    <a:pt x="1095087" y="10940"/>
                  </a:lnTo>
                  <a:lnTo>
                    <a:pt x="1143106" y="19285"/>
                  </a:lnTo>
                  <a:lnTo>
                    <a:pt x="1190245" y="29876"/>
                  </a:lnTo>
                  <a:lnTo>
                    <a:pt x="1236439" y="42652"/>
                  </a:lnTo>
                  <a:lnTo>
                    <a:pt x="1281622" y="57550"/>
                  </a:lnTo>
                  <a:lnTo>
                    <a:pt x="1325729" y="74509"/>
                  </a:lnTo>
                  <a:lnTo>
                    <a:pt x="1368694" y="93468"/>
                  </a:lnTo>
                  <a:lnTo>
                    <a:pt x="1410453" y="114365"/>
                  </a:lnTo>
                  <a:lnTo>
                    <a:pt x="1450939" y="137137"/>
                  </a:lnTo>
                  <a:lnTo>
                    <a:pt x="1490088" y="161724"/>
                  </a:lnTo>
                  <a:lnTo>
                    <a:pt x="1527833" y="188064"/>
                  </a:lnTo>
                  <a:lnTo>
                    <a:pt x="1564110" y="216094"/>
                  </a:lnTo>
                  <a:lnTo>
                    <a:pt x="1598854" y="245754"/>
                  </a:lnTo>
                  <a:lnTo>
                    <a:pt x="1631998" y="276981"/>
                  </a:lnTo>
                  <a:lnTo>
                    <a:pt x="1663478" y="309714"/>
                  </a:lnTo>
                  <a:lnTo>
                    <a:pt x="1693228" y="343891"/>
                  </a:lnTo>
                  <a:lnTo>
                    <a:pt x="1721182" y="379450"/>
                  </a:lnTo>
                  <a:lnTo>
                    <a:pt x="1747276" y="416331"/>
                  </a:lnTo>
                  <a:lnTo>
                    <a:pt x="1771444" y="454470"/>
                  </a:lnTo>
                  <a:lnTo>
                    <a:pt x="1793621" y="493807"/>
                  </a:lnTo>
                  <a:lnTo>
                    <a:pt x="1813740" y="534279"/>
                  </a:lnTo>
                  <a:lnTo>
                    <a:pt x="1831738" y="575826"/>
                  </a:lnTo>
                  <a:lnTo>
                    <a:pt x="1847548" y="618384"/>
                  </a:lnTo>
                  <a:lnTo>
                    <a:pt x="1861105" y="661894"/>
                  </a:lnTo>
                  <a:lnTo>
                    <a:pt x="1872343" y="706292"/>
                  </a:lnTo>
                  <a:lnTo>
                    <a:pt x="1881198" y="751517"/>
                  </a:lnTo>
                  <a:lnTo>
                    <a:pt x="1887604" y="797508"/>
                  </a:lnTo>
                  <a:lnTo>
                    <a:pt x="1891496" y="844203"/>
                  </a:lnTo>
                  <a:lnTo>
                    <a:pt x="1892808" y="891539"/>
                  </a:lnTo>
                  <a:lnTo>
                    <a:pt x="1891496" y="938734"/>
                  </a:lnTo>
                  <a:lnTo>
                    <a:pt x="1887604" y="985295"/>
                  </a:lnTo>
                  <a:lnTo>
                    <a:pt x="1881198" y="1031161"/>
                  </a:lnTo>
                  <a:lnTo>
                    <a:pt x="1872343" y="1076270"/>
                  </a:lnTo>
                  <a:lnTo>
                    <a:pt x="1861105" y="1120560"/>
                  </a:lnTo>
                  <a:lnTo>
                    <a:pt x="1847548" y="1163970"/>
                  </a:lnTo>
                  <a:lnTo>
                    <a:pt x="1831738" y="1206437"/>
                  </a:lnTo>
                  <a:lnTo>
                    <a:pt x="1813740" y="1247898"/>
                  </a:lnTo>
                  <a:lnTo>
                    <a:pt x="1793621" y="1288293"/>
                  </a:lnTo>
                  <a:lnTo>
                    <a:pt x="1771444" y="1327559"/>
                  </a:lnTo>
                  <a:lnTo>
                    <a:pt x="1747276" y="1365634"/>
                  </a:lnTo>
                  <a:lnTo>
                    <a:pt x="1721182" y="1402456"/>
                  </a:lnTo>
                  <a:lnTo>
                    <a:pt x="1693228" y="1437963"/>
                  </a:lnTo>
                  <a:lnTo>
                    <a:pt x="1663478" y="1472093"/>
                  </a:lnTo>
                  <a:lnTo>
                    <a:pt x="1631998" y="1504784"/>
                  </a:lnTo>
                  <a:lnTo>
                    <a:pt x="1598854" y="1535974"/>
                  </a:lnTo>
                  <a:lnTo>
                    <a:pt x="1564110" y="1565601"/>
                  </a:lnTo>
                  <a:lnTo>
                    <a:pt x="1527833" y="1593604"/>
                  </a:lnTo>
                  <a:lnTo>
                    <a:pt x="1490088" y="1619919"/>
                  </a:lnTo>
                  <a:lnTo>
                    <a:pt x="1450939" y="1644486"/>
                  </a:lnTo>
                  <a:lnTo>
                    <a:pt x="1410453" y="1667241"/>
                  </a:lnTo>
                  <a:lnTo>
                    <a:pt x="1368694" y="1688124"/>
                  </a:lnTo>
                  <a:lnTo>
                    <a:pt x="1325729" y="1707072"/>
                  </a:lnTo>
                  <a:lnTo>
                    <a:pt x="1281622" y="1724023"/>
                  </a:lnTo>
                  <a:lnTo>
                    <a:pt x="1236439" y="1738914"/>
                  </a:lnTo>
                  <a:lnTo>
                    <a:pt x="1190245" y="1751685"/>
                  </a:lnTo>
                  <a:lnTo>
                    <a:pt x="1143106" y="1762273"/>
                  </a:lnTo>
                  <a:lnTo>
                    <a:pt x="1095087" y="1770616"/>
                  </a:lnTo>
                  <a:lnTo>
                    <a:pt x="1046253" y="1776652"/>
                  </a:lnTo>
                  <a:lnTo>
                    <a:pt x="996670" y="1780319"/>
                  </a:lnTo>
                  <a:lnTo>
                    <a:pt x="946404" y="1781556"/>
                  </a:lnTo>
                  <a:lnTo>
                    <a:pt x="896137" y="1780319"/>
                  </a:lnTo>
                  <a:lnTo>
                    <a:pt x="846554" y="1776652"/>
                  </a:lnTo>
                  <a:lnTo>
                    <a:pt x="797720" y="1770616"/>
                  </a:lnTo>
                  <a:lnTo>
                    <a:pt x="749701" y="1762273"/>
                  </a:lnTo>
                  <a:lnTo>
                    <a:pt x="702562" y="1751685"/>
                  </a:lnTo>
                  <a:lnTo>
                    <a:pt x="656368" y="1738914"/>
                  </a:lnTo>
                  <a:lnTo>
                    <a:pt x="611185" y="1724023"/>
                  </a:lnTo>
                  <a:lnTo>
                    <a:pt x="567078" y="1707072"/>
                  </a:lnTo>
                  <a:lnTo>
                    <a:pt x="524113" y="1688124"/>
                  </a:lnTo>
                  <a:lnTo>
                    <a:pt x="482354" y="1667241"/>
                  </a:lnTo>
                  <a:lnTo>
                    <a:pt x="441868" y="1644486"/>
                  </a:lnTo>
                  <a:lnTo>
                    <a:pt x="402719" y="1619919"/>
                  </a:lnTo>
                  <a:lnTo>
                    <a:pt x="364974" y="1593604"/>
                  </a:lnTo>
                  <a:lnTo>
                    <a:pt x="328697" y="1565601"/>
                  </a:lnTo>
                  <a:lnTo>
                    <a:pt x="293953" y="1535974"/>
                  </a:lnTo>
                  <a:lnTo>
                    <a:pt x="260809" y="1504784"/>
                  </a:lnTo>
                  <a:lnTo>
                    <a:pt x="229329" y="1472093"/>
                  </a:lnTo>
                  <a:lnTo>
                    <a:pt x="199579" y="1437963"/>
                  </a:lnTo>
                  <a:lnTo>
                    <a:pt x="171625" y="1402456"/>
                  </a:lnTo>
                  <a:lnTo>
                    <a:pt x="145531" y="1365634"/>
                  </a:lnTo>
                  <a:lnTo>
                    <a:pt x="121363" y="1327559"/>
                  </a:lnTo>
                  <a:lnTo>
                    <a:pt x="99186" y="1288293"/>
                  </a:lnTo>
                  <a:lnTo>
                    <a:pt x="79067" y="1247898"/>
                  </a:lnTo>
                  <a:lnTo>
                    <a:pt x="61069" y="1206437"/>
                  </a:lnTo>
                  <a:lnTo>
                    <a:pt x="45259" y="1163970"/>
                  </a:lnTo>
                  <a:lnTo>
                    <a:pt x="31702" y="1120560"/>
                  </a:lnTo>
                  <a:lnTo>
                    <a:pt x="20464" y="1076270"/>
                  </a:lnTo>
                  <a:lnTo>
                    <a:pt x="11609" y="1031161"/>
                  </a:lnTo>
                  <a:lnTo>
                    <a:pt x="5203" y="985295"/>
                  </a:lnTo>
                  <a:lnTo>
                    <a:pt x="1311" y="938734"/>
                  </a:lnTo>
                  <a:lnTo>
                    <a:pt x="0" y="891539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368" y="772668"/>
            <a:ext cx="8359140" cy="6014085"/>
            <a:chOff x="1039368" y="772668"/>
            <a:chExt cx="8359140" cy="601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9368" y="772668"/>
              <a:ext cx="8359139" cy="60137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28188" y="1919130"/>
              <a:ext cx="1210945" cy="2884170"/>
            </a:xfrm>
            <a:custGeom>
              <a:avLst/>
              <a:gdLst/>
              <a:ahLst/>
              <a:cxnLst/>
              <a:rect l="l" t="t" r="r" b="b"/>
              <a:pathLst>
                <a:path w="1210945" h="2884170">
                  <a:moveTo>
                    <a:pt x="197535" y="1569305"/>
                  </a:moveTo>
                  <a:lnTo>
                    <a:pt x="176934" y="1501492"/>
                  </a:lnTo>
                  <a:lnTo>
                    <a:pt x="157454" y="1434216"/>
                  </a:lnTo>
                  <a:lnTo>
                    <a:pt x="139098" y="1367552"/>
                  </a:lnTo>
                  <a:lnTo>
                    <a:pt x="121868" y="1301576"/>
                  </a:lnTo>
                  <a:lnTo>
                    <a:pt x="105766" y="1236362"/>
                  </a:lnTo>
                  <a:lnTo>
                    <a:pt x="90795" y="1171986"/>
                  </a:lnTo>
                  <a:lnTo>
                    <a:pt x="76956" y="1108521"/>
                  </a:lnTo>
                  <a:lnTo>
                    <a:pt x="64252" y="1046043"/>
                  </a:lnTo>
                  <a:lnTo>
                    <a:pt x="52685" y="984626"/>
                  </a:lnTo>
                  <a:lnTo>
                    <a:pt x="42256" y="924347"/>
                  </a:lnTo>
                  <a:lnTo>
                    <a:pt x="32968" y="865278"/>
                  </a:lnTo>
                  <a:lnTo>
                    <a:pt x="24824" y="807496"/>
                  </a:lnTo>
                  <a:lnTo>
                    <a:pt x="17825" y="751075"/>
                  </a:lnTo>
                  <a:lnTo>
                    <a:pt x="11973" y="696090"/>
                  </a:lnTo>
                  <a:lnTo>
                    <a:pt x="7271" y="642615"/>
                  </a:lnTo>
                  <a:lnTo>
                    <a:pt x="3720" y="590727"/>
                  </a:lnTo>
                  <a:lnTo>
                    <a:pt x="1323" y="540499"/>
                  </a:lnTo>
                  <a:lnTo>
                    <a:pt x="82" y="492006"/>
                  </a:lnTo>
                  <a:lnTo>
                    <a:pt x="0" y="445323"/>
                  </a:lnTo>
                  <a:lnTo>
                    <a:pt x="1077" y="400526"/>
                  </a:lnTo>
                  <a:lnTo>
                    <a:pt x="3317" y="357689"/>
                  </a:lnTo>
                  <a:lnTo>
                    <a:pt x="6721" y="316886"/>
                  </a:lnTo>
                  <a:lnTo>
                    <a:pt x="11291" y="278193"/>
                  </a:lnTo>
                  <a:lnTo>
                    <a:pt x="23941" y="207436"/>
                  </a:lnTo>
                  <a:lnTo>
                    <a:pt x="41283" y="146015"/>
                  </a:lnTo>
                  <a:lnTo>
                    <a:pt x="63334" y="94531"/>
                  </a:lnTo>
                  <a:lnTo>
                    <a:pt x="90111" y="53581"/>
                  </a:lnTo>
                  <a:lnTo>
                    <a:pt x="121631" y="23765"/>
                  </a:lnTo>
                  <a:lnTo>
                    <a:pt x="157911" y="5681"/>
                  </a:lnTo>
                  <a:lnTo>
                    <a:pt x="198060" y="0"/>
                  </a:lnTo>
                  <a:lnTo>
                    <a:pt x="219186" y="1817"/>
                  </a:lnTo>
                  <a:lnTo>
                    <a:pt x="263334" y="14456"/>
                  </a:lnTo>
                  <a:lnTo>
                    <a:pt x="309738" y="38685"/>
                  </a:lnTo>
                  <a:lnTo>
                    <a:pt x="358071" y="74003"/>
                  </a:lnTo>
                  <a:lnTo>
                    <a:pt x="408006" y="119910"/>
                  </a:lnTo>
                  <a:lnTo>
                    <a:pt x="459214" y="175906"/>
                  </a:lnTo>
                  <a:lnTo>
                    <a:pt x="485193" y="207532"/>
                  </a:lnTo>
                  <a:lnTo>
                    <a:pt x="511368" y="241492"/>
                  </a:lnTo>
                  <a:lnTo>
                    <a:pt x="537698" y="277725"/>
                  </a:lnTo>
                  <a:lnTo>
                    <a:pt x="564141" y="316168"/>
                  </a:lnTo>
                  <a:lnTo>
                    <a:pt x="590657" y="356758"/>
                  </a:lnTo>
                  <a:lnTo>
                    <a:pt x="617204" y="399433"/>
                  </a:lnTo>
                  <a:lnTo>
                    <a:pt x="643743" y="444131"/>
                  </a:lnTo>
                  <a:lnTo>
                    <a:pt x="670231" y="490789"/>
                  </a:lnTo>
                  <a:lnTo>
                    <a:pt x="696628" y="539344"/>
                  </a:lnTo>
                  <a:lnTo>
                    <a:pt x="722894" y="589734"/>
                  </a:lnTo>
                  <a:lnTo>
                    <a:pt x="748986" y="641896"/>
                  </a:lnTo>
                  <a:lnTo>
                    <a:pt x="774865" y="695769"/>
                  </a:lnTo>
                  <a:lnTo>
                    <a:pt x="800488" y="751289"/>
                  </a:lnTo>
                  <a:lnTo>
                    <a:pt x="825816" y="808394"/>
                  </a:lnTo>
                  <a:lnTo>
                    <a:pt x="850807" y="867022"/>
                  </a:lnTo>
                  <a:lnTo>
                    <a:pt x="875420" y="927109"/>
                  </a:lnTo>
                  <a:lnTo>
                    <a:pt x="899615" y="988595"/>
                  </a:lnTo>
                  <a:lnTo>
                    <a:pt x="923350" y="1051415"/>
                  </a:lnTo>
                  <a:lnTo>
                    <a:pt x="946584" y="1115508"/>
                  </a:lnTo>
                  <a:lnTo>
                    <a:pt x="969277" y="1180811"/>
                  </a:lnTo>
                  <a:lnTo>
                    <a:pt x="991388" y="1247261"/>
                  </a:lnTo>
                  <a:lnTo>
                    <a:pt x="1012875" y="1314797"/>
                  </a:lnTo>
                  <a:lnTo>
                    <a:pt x="1033477" y="1382611"/>
                  </a:lnTo>
                  <a:lnTo>
                    <a:pt x="1052957" y="1449887"/>
                  </a:lnTo>
                  <a:lnTo>
                    <a:pt x="1071312" y="1516550"/>
                  </a:lnTo>
                  <a:lnTo>
                    <a:pt x="1088542" y="1582526"/>
                  </a:lnTo>
                  <a:lnTo>
                    <a:pt x="1104644" y="1647740"/>
                  </a:lnTo>
                  <a:lnTo>
                    <a:pt x="1119615" y="1712117"/>
                  </a:lnTo>
                  <a:lnTo>
                    <a:pt x="1133454" y="1775582"/>
                  </a:lnTo>
                  <a:lnTo>
                    <a:pt x="1146158" y="1838060"/>
                  </a:lnTo>
                  <a:lnTo>
                    <a:pt x="1157726" y="1899476"/>
                  </a:lnTo>
                  <a:lnTo>
                    <a:pt x="1168154" y="1959756"/>
                  </a:lnTo>
                  <a:lnTo>
                    <a:pt x="1177442" y="2018824"/>
                  </a:lnTo>
                  <a:lnTo>
                    <a:pt x="1185586" y="2076606"/>
                  </a:lnTo>
                  <a:lnTo>
                    <a:pt x="1192586" y="2133028"/>
                  </a:lnTo>
                  <a:lnTo>
                    <a:pt x="1198437" y="2188013"/>
                  </a:lnTo>
                  <a:lnTo>
                    <a:pt x="1203140" y="2241487"/>
                  </a:lnTo>
                  <a:lnTo>
                    <a:pt x="1206690" y="2293376"/>
                  </a:lnTo>
                  <a:lnTo>
                    <a:pt x="1209087" y="2343604"/>
                  </a:lnTo>
                  <a:lnTo>
                    <a:pt x="1210328" y="2392096"/>
                  </a:lnTo>
                  <a:lnTo>
                    <a:pt x="1210411" y="2438779"/>
                  </a:lnTo>
                  <a:lnTo>
                    <a:pt x="1209333" y="2483576"/>
                  </a:lnTo>
                  <a:lnTo>
                    <a:pt x="1207094" y="2526414"/>
                  </a:lnTo>
                  <a:lnTo>
                    <a:pt x="1203690" y="2567216"/>
                  </a:lnTo>
                  <a:lnTo>
                    <a:pt x="1199119" y="2605909"/>
                  </a:lnTo>
                  <a:lnTo>
                    <a:pt x="1186469" y="2676667"/>
                  </a:lnTo>
                  <a:lnTo>
                    <a:pt x="1169127" y="2738087"/>
                  </a:lnTo>
                  <a:lnTo>
                    <a:pt x="1147076" y="2789572"/>
                  </a:lnTo>
                  <a:lnTo>
                    <a:pt x="1120299" y="2830521"/>
                  </a:lnTo>
                  <a:lnTo>
                    <a:pt x="1088779" y="2860338"/>
                  </a:lnTo>
                  <a:lnTo>
                    <a:pt x="1052499" y="2878421"/>
                  </a:lnTo>
                  <a:lnTo>
                    <a:pt x="1012596" y="2884089"/>
                  </a:lnTo>
                  <a:lnTo>
                    <a:pt x="991583" y="2882255"/>
                  </a:lnTo>
                  <a:lnTo>
                    <a:pt x="947636" y="2869566"/>
                  </a:lnTo>
                  <a:lnTo>
                    <a:pt x="901404" y="2845271"/>
                  </a:lnTo>
                  <a:lnTo>
                    <a:pt x="853212" y="2809875"/>
                  </a:lnTo>
                  <a:lnTo>
                    <a:pt x="803390" y="2763883"/>
                  </a:lnTo>
                  <a:lnTo>
                    <a:pt x="752264" y="2707800"/>
                  </a:lnTo>
                  <a:lnTo>
                    <a:pt x="726314" y="2676132"/>
                  </a:lnTo>
                  <a:lnTo>
                    <a:pt x="700162" y="2642130"/>
                  </a:lnTo>
                  <a:lnTo>
                    <a:pt x="673847" y="2605858"/>
                  </a:lnTo>
                  <a:lnTo>
                    <a:pt x="647412" y="2567380"/>
                  </a:lnTo>
                  <a:lnTo>
                    <a:pt x="620896" y="2526757"/>
                  </a:lnTo>
                  <a:lnTo>
                    <a:pt x="594341" y="2484053"/>
                  </a:lnTo>
                  <a:lnTo>
                    <a:pt x="567787" y="2439331"/>
                  </a:lnTo>
                  <a:lnTo>
                    <a:pt x="541276" y="2392655"/>
                  </a:lnTo>
                  <a:lnTo>
                    <a:pt x="514849" y="2344088"/>
                  </a:lnTo>
                  <a:lnTo>
                    <a:pt x="488547" y="2293692"/>
                  </a:lnTo>
                  <a:lnTo>
                    <a:pt x="462409" y="2241530"/>
                  </a:lnTo>
                  <a:lnTo>
                    <a:pt x="436479" y="2187667"/>
                  </a:lnTo>
                  <a:lnTo>
                    <a:pt x="410796" y="2132165"/>
                  </a:lnTo>
                  <a:lnTo>
                    <a:pt x="385401" y="2075087"/>
                  </a:lnTo>
                  <a:lnTo>
                    <a:pt x="360335" y="2016496"/>
                  </a:lnTo>
                  <a:lnTo>
                    <a:pt x="335640" y="1956455"/>
                  </a:lnTo>
                  <a:lnTo>
                    <a:pt x="311355" y="1895028"/>
                  </a:lnTo>
                  <a:lnTo>
                    <a:pt x="287523" y="1832278"/>
                  </a:lnTo>
                  <a:lnTo>
                    <a:pt x="264184" y="1768267"/>
                  </a:lnTo>
                  <a:lnTo>
                    <a:pt x="241379" y="1703059"/>
                  </a:lnTo>
                  <a:lnTo>
                    <a:pt x="219149" y="1636718"/>
                  </a:lnTo>
                  <a:lnTo>
                    <a:pt x="197535" y="1569305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7072" y="772668"/>
            <a:ext cx="9276715" cy="6014085"/>
            <a:chOff x="957072" y="772668"/>
            <a:chExt cx="9276715" cy="601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7072" y="772668"/>
              <a:ext cx="9276587" cy="60137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64943" y="2158151"/>
              <a:ext cx="1575435" cy="2325370"/>
            </a:xfrm>
            <a:custGeom>
              <a:avLst/>
              <a:gdLst/>
              <a:ahLst/>
              <a:cxnLst/>
              <a:rect l="l" t="t" r="r" b="b"/>
              <a:pathLst>
                <a:path w="1575434" h="2325370">
                  <a:moveTo>
                    <a:pt x="210204" y="888324"/>
                  </a:moveTo>
                  <a:lnTo>
                    <a:pt x="237629" y="832327"/>
                  </a:lnTo>
                  <a:lnTo>
                    <a:pt x="266108" y="777697"/>
                  </a:lnTo>
                  <a:lnTo>
                    <a:pt x="295575" y="724485"/>
                  </a:lnTo>
                  <a:lnTo>
                    <a:pt x="325968" y="672740"/>
                  </a:lnTo>
                  <a:lnTo>
                    <a:pt x="357222" y="622511"/>
                  </a:lnTo>
                  <a:lnTo>
                    <a:pt x="389273" y="573849"/>
                  </a:lnTo>
                  <a:lnTo>
                    <a:pt x="422058" y="526803"/>
                  </a:lnTo>
                  <a:lnTo>
                    <a:pt x="455513" y="481423"/>
                  </a:lnTo>
                  <a:lnTo>
                    <a:pt x="489573" y="437757"/>
                  </a:lnTo>
                  <a:lnTo>
                    <a:pt x="524176" y="395857"/>
                  </a:lnTo>
                  <a:lnTo>
                    <a:pt x="559256" y="355771"/>
                  </a:lnTo>
                  <a:lnTo>
                    <a:pt x="594751" y="317549"/>
                  </a:lnTo>
                  <a:lnTo>
                    <a:pt x="630596" y="281241"/>
                  </a:lnTo>
                  <a:lnTo>
                    <a:pt x="666728" y="246896"/>
                  </a:lnTo>
                  <a:lnTo>
                    <a:pt x="703082" y="214564"/>
                  </a:lnTo>
                  <a:lnTo>
                    <a:pt x="739595" y="184295"/>
                  </a:lnTo>
                  <a:lnTo>
                    <a:pt x="776203" y="156137"/>
                  </a:lnTo>
                  <a:lnTo>
                    <a:pt x="812842" y="130142"/>
                  </a:lnTo>
                  <a:lnTo>
                    <a:pt x="849448" y="106358"/>
                  </a:lnTo>
                  <a:lnTo>
                    <a:pt x="885958" y="84835"/>
                  </a:lnTo>
                  <a:lnTo>
                    <a:pt x="922307" y="65622"/>
                  </a:lnTo>
                  <a:lnTo>
                    <a:pt x="958431" y="48770"/>
                  </a:lnTo>
                  <a:lnTo>
                    <a:pt x="994268" y="34327"/>
                  </a:lnTo>
                  <a:lnTo>
                    <a:pt x="1064820" y="12870"/>
                  </a:lnTo>
                  <a:lnTo>
                    <a:pt x="1133452" y="1648"/>
                  </a:lnTo>
                  <a:lnTo>
                    <a:pt x="1166889" y="0"/>
                  </a:lnTo>
                  <a:lnTo>
                    <a:pt x="1199655" y="1058"/>
                  </a:lnTo>
                  <a:lnTo>
                    <a:pt x="1262915" y="11496"/>
                  </a:lnTo>
                  <a:lnTo>
                    <a:pt x="1322724" y="33360"/>
                  </a:lnTo>
                  <a:lnTo>
                    <a:pt x="1377341" y="65942"/>
                  </a:lnTo>
                  <a:lnTo>
                    <a:pt x="1425352" y="108392"/>
                  </a:lnTo>
                  <a:lnTo>
                    <a:pt x="1466736" y="160069"/>
                  </a:lnTo>
                  <a:lnTo>
                    <a:pt x="1501469" y="220329"/>
                  </a:lnTo>
                  <a:lnTo>
                    <a:pt x="1529530" y="288528"/>
                  </a:lnTo>
                  <a:lnTo>
                    <a:pt x="1541051" y="325404"/>
                  </a:lnTo>
                  <a:lnTo>
                    <a:pt x="1550896" y="364024"/>
                  </a:lnTo>
                  <a:lnTo>
                    <a:pt x="1559061" y="404307"/>
                  </a:lnTo>
                  <a:lnTo>
                    <a:pt x="1565544" y="446173"/>
                  </a:lnTo>
                  <a:lnTo>
                    <a:pt x="1570342" y="489541"/>
                  </a:lnTo>
                  <a:lnTo>
                    <a:pt x="1573453" y="534332"/>
                  </a:lnTo>
                  <a:lnTo>
                    <a:pt x="1574873" y="580464"/>
                  </a:lnTo>
                  <a:lnTo>
                    <a:pt x="1574600" y="627858"/>
                  </a:lnTo>
                  <a:lnTo>
                    <a:pt x="1572630" y="676432"/>
                  </a:lnTo>
                  <a:lnTo>
                    <a:pt x="1568962" y="726107"/>
                  </a:lnTo>
                  <a:lnTo>
                    <a:pt x="1563591" y="776802"/>
                  </a:lnTo>
                  <a:lnTo>
                    <a:pt x="1556517" y="828437"/>
                  </a:lnTo>
                  <a:lnTo>
                    <a:pt x="1547735" y="880931"/>
                  </a:lnTo>
                  <a:lnTo>
                    <a:pt x="1537243" y="934204"/>
                  </a:lnTo>
                  <a:lnTo>
                    <a:pt x="1525038" y="988175"/>
                  </a:lnTo>
                  <a:lnTo>
                    <a:pt x="1511117" y="1042764"/>
                  </a:lnTo>
                  <a:lnTo>
                    <a:pt x="1495477" y="1097891"/>
                  </a:lnTo>
                  <a:lnTo>
                    <a:pt x="1478117" y="1153475"/>
                  </a:lnTo>
                  <a:lnTo>
                    <a:pt x="1459032" y="1209436"/>
                  </a:lnTo>
                  <a:lnTo>
                    <a:pt x="1438220" y="1265694"/>
                  </a:lnTo>
                  <a:lnTo>
                    <a:pt x="1415679" y="1322167"/>
                  </a:lnTo>
                  <a:lnTo>
                    <a:pt x="1391405" y="1378776"/>
                  </a:lnTo>
                  <a:lnTo>
                    <a:pt x="1365396" y="1435440"/>
                  </a:lnTo>
                  <a:lnTo>
                    <a:pt x="1337970" y="1491568"/>
                  </a:lnTo>
                  <a:lnTo>
                    <a:pt x="1309492" y="1546313"/>
                  </a:lnTo>
                  <a:lnTo>
                    <a:pt x="1280023" y="1599625"/>
                  </a:lnTo>
                  <a:lnTo>
                    <a:pt x="1249629" y="1651456"/>
                  </a:lnTo>
                  <a:lnTo>
                    <a:pt x="1218373" y="1701758"/>
                  </a:lnTo>
                  <a:lnTo>
                    <a:pt x="1186317" y="1750481"/>
                  </a:lnTo>
                  <a:lnTo>
                    <a:pt x="1153527" y="1797578"/>
                  </a:lnTo>
                  <a:lnTo>
                    <a:pt x="1120065" y="1843000"/>
                  </a:lnTo>
                  <a:lnTo>
                    <a:pt x="1085995" y="1886698"/>
                  </a:lnTo>
                  <a:lnTo>
                    <a:pt x="1051382" y="1928623"/>
                  </a:lnTo>
                  <a:lnTo>
                    <a:pt x="1016287" y="1968728"/>
                  </a:lnTo>
                  <a:lnTo>
                    <a:pt x="980775" y="2006962"/>
                  </a:lnTo>
                  <a:lnTo>
                    <a:pt x="944910" y="2043279"/>
                  </a:lnTo>
                  <a:lnTo>
                    <a:pt x="908755" y="2077628"/>
                  </a:lnTo>
                  <a:lnTo>
                    <a:pt x="872374" y="2109962"/>
                  </a:lnTo>
                  <a:lnTo>
                    <a:pt x="835831" y="2140232"/>
                  </a:lnTo>
                  <a:lnTo>
                    <a:pt x="799188" y="2168390"/>
                  </a:lnTo>
                  <a:lnTo>
                    <a:pt x="762510" y="2194386"/>
                  </a:lnTo>
                  <a:lnTo>
                    <a:pt x="725860" y="2218172"/>
                  </a:lnTo>
                  <a:lnTo>
                    <a:pt x="689303" y="2239700"/>
                  </a:lnTo>
                  <a:lnTo>
                    <a:pt x="652900" y="2258920"/>
                  </a:lnTo>
                  <a:lnTo>
                    <a:pt x="616717" y="2275785"/>
                  </a:lnTo>
                  <a:lnTo>
                    <a:pt x="580816" y="2290246"/>
                  </a:lnTo>
                  <a:lnTo>
                    <a:pt x="510117" y="2311761"/>
                  </a:lnTo>
                  <a:lnTo>
                    <a:pt x="441313" y="2323075"/>
                  </a:lnTo>
                  <a:lnTo>
                    <a:pt x="407780" y="2324785"/>
                  </a:lnTo>
                  <a:lnTo>
                    <a:pt x="374911" y="2323800"/>
                  </a:lnTo>
                  <a:lnTo>
                    <a:pt x="311421" y="2313548"/>
                  </a:lnTo>
                  <a:lnTo>
                    <a:pt x="251352" y="2291928"/>
                  </a:lnTo>
                  <a:lnTo>
                    <a:pt x="196751" y="2259347"/>
                  </a:lnTo>
                  <a:lnTo>
                    <a:pt x="148785" y="2216894"/>
                  </a:lnTo>
                  <a:lnTo>
                    <a:pt x="107473" y="2165211"/>
                  </a:lnTo>
                  <a:lnTo>
                    <a:pt x="72832" y="2104939"/>
                  </a:lnTo>
                  <a:lnTo>
                    <a:pt x="44881" y="2036719"/>
                  </a:lnTo>
                  <a:lnTo>
                    <a:pt x="33420" y="1999828"/>
                  </a:lnTo>
                  <a:lnTo>
                    <a:pt x="23638" y="1961192"/>
                  </a:lnTo>
                  <a:lnTo>
                    <a:pt x="15538" y="1920889"/>
                  </a:lnTo>
                  <a:lnTo>
                    <a:pt x="9122" y="1879000"/>
                  </a:lnTo>
                  <a:lnTo>
                    <a:pt x="4392" y="1835604"/>
                  </a:lnTo>
                  <a:lnTo>
                    <a:pt x="1350" y="1790783"/>
                  </a:lnTo>
                  <a:lnTo>
                    <a:pt x="0" y="1744616"/>
                  </a:lnTo>
                  <a:lnTo>
                    <a:pt x="342" y="1697184"/>
                  </a:lnTo>
                  <a:lnTo>
                    <a:pt x="2380" y="1648566"/>
                  </a:lnTo>
                  <a:lnTo>
                    <a:pt x="6115" y="1598842"/>
                  </a:lnTo>
                  <a:lnTo>
                    <a:pt x="11550" y="1548094"/>
                  </a:lnTo>
                  <a:lnTo>
                    <a:pt x="18688" y="1496400"/>
                  </a:lnTo>
                  <a:lnTo>
                    <a:pt x="27530" y="1443842"/>
                  </a:lnTo>
                  <a:lnTo>
                    <a:pt x="38079" y="1390499"/>
                  </a:lnTo>
                  <a:lnTo>
                    <a:pt x="50337" y="1336451"/>
                  </a:lnTo>
                  <a:lnTo>
                    <a:pt x="64306" y="1281779"/>
                  </a:lnTo>
                  <a:lnTo>
                    <a:pt x="79989" y="1226563"/>
                  </a:lnTo>
                  <a:lnTo>
                    <a:pt x="97389" y="1170883"/>
                  </a:lnTo>
                  <a:lnTo>
                    <a:pt x="116506" y="1114818"/>
                  </a:lnTo>
                  <a:lnTo>
                    <a:pt x="137344" y="1058450"/>
                  </a:lnTo>
                  <a:lnTo>
                    <a:pt x="159905" y="1001858"/>
                  </a:lnTo>
                  <a:lnTo>
                    <a:pt x="184191" y="945123"/>
                  </a:lnTo>
                  <a:lnTo>
                    <a:pt x="210204" y="888324"/>
                  </a:lnTo>
                </a:path>
              </a:pathLst>
            </a:custGeom>
            <a:ln w="670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ユーザー設定</PresentationFormat>
  <Paragraphs>0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8" baseType="lpstr"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貯金箱.pptx</dc:title>
  <dc:creator>下郡早峰理</dc:creator>
  <cp:lastModifiedBy>下郡早峰理</cp:lastModifiedBy>
  <cp:revision>1</cp:revision>
  <dcterms:created xsi:type="dcterms:W3CDTF">2026-08-06T04:23:01Z</dcterms:created>
  <dcterms:modified xsi:type="dcterms:W3CDTF">2026-08-06T04:23:27Z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2026-07-29T00:00:00Z</vt:filetime>
  </property>
  <property fmtid="{D5CDD505-2E9C-101B-9397-08002B2CF9AE}" pid="4" name="LastSaved">
    <vt:filetime>2026-08-06T00:00:00Z</vt:filetime>
  </property>
  <property fmtid="{D5CDD505-2E9C-101B-9397-08002B2CF9AE}" pid="5" name="Producer">
    <vt:lpwstr>Microsoft: Print To PDF</vt:lpwstr>
  </property>
</Properties>
</file>