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97688" r:id="rId4"/>
  </p:sldMasterIdLst>
  <p:notesMasterIdLst>
    <p:notesMasterId r:id="rId45"/>
  </p:notesMasterIdLst>
  <p:handoutMasterIdLst>
    <p:handoutMasterId r:id="rId46"/>
  </p:handoutMasterIdLst>
  <p:sldIdLst>
    <p:sldId id="2635" r:id="rId5"/>
    <p:sldId id="2457" r:id="rId6"/>
    <p:sldId id="2377" r:id="rId7"/>
    <p:sldId id="2401" r:id="rId8"/>
    <p:sldId id="2454" r:id="rId9"/>
    <p:sldId id="2559" r:id="rId10"/>
    <p:sldId id="2637" r:id="rId11"/>
    <p:sldId id="2638" r:id="rId12"/>
    <p:sldId id="2640" r:id="rId13"/>
    <p:sldId id="2639" r:id="rId14"/>
    <p:sldId id="2643" r:id="rId15"/>
    <p:sldId id="2455" r:id="rId16"/>
    <p:sldId id="2412" r:id="rId17"/>
    <p:sldId id="2436" r:id="rId18"/>
    <p:sldId id="2650" r:id="rId19"/>
    <p:sldId id="2649" r:id="rId20"/>
    <p:sldId id="2648" r:id="rId21"/>
    <p:sldId id="2647" r:id="rId22"/>
    <p:sldId id="2646" r:id="rId23"/>
    <p:sldId id="2645" r:id="rId24"/>
    <p:sldId id="2629" r:id="rId25"/>
    <p:sldId id="2653" r:id="rId26"/>
    <p:sldId id="2644" r:id="rId27"/>
    <p:sldId id="2437" r:id="rId28"/>
    <p:sldId id="2443" r:id="rId29"/>
    <p:sldId id="2655" r:id="rId30"/>
    <p:sldId id="2656" r:id="rId31"/>
    <p:sldId id="2657" r:id="rId32"/>
    <p:sldId id="2658" r:id="rId33"/>
    <p:sldId id="2661" r:id="rId34"/>
    <p:sldId id="2662" r:id="rId35"/>
    <p:sldId id="2660" r:id="rId36"/>
    <p:sldId id="2665" r:id="rId37"/>
    <p:sldId id="2664" r:id="rId38"/>
    <p:sldId id="2663" r:id="rId39"/>
    <p:sldId id="2668" r:id="rId40"/>
    <p:sldId id="2667" r:id="rId41"/>
    <p:sldId id="2666" r:id="rId42"/>
    <p:sldId id="2659" r:id="rId43"/>
    <p:sldId id="2670" r:id="rId44"/>
  </p:sldIdLst>
  <p:sldSz cx="9906000" cy="6858000" type="A4"/>
  <p:notesSz cx="7104063" cy="10234613"/>
  <p:custDataLst>
    <p:tags r:id="rId47"/>
  </p:custDataLst>
  <p:defaultTextStyle>
    <a:defPPr>
      <a:defRPr lang="en-GB"/>
    </a:defPPr>
    <a:lvl1pPr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p:defaultTextStyle>
  <p:extLst>
    <p:ext uri="{521415D9-36F7-43E2-AB2F-B90AF26B5E84}">
      <p14:sectionLst xmlns:p14="http://schemas.microsoft.com/office/powerpoint/2010/main">
        <p14:section name="表紙・次第" id="{2BF0E298-B232-41E6-93AC-400395339397}">
          <p14:sldIdLst>
            <p14:sldId id="2635"/>
            <p14:sldId id="2457"/>
            <p14:sldId id="2377"/>
          </p14:sldIdLst>
        </p14:section>
        <p14:section name="ⅰ　お金の使い方を考えよう" id="{0E5CCBBE-16FF-4D77-AFE0-ECD962F74803}">
          <p14:sldIdLst>
            <p14:sldId id="2401"/>
            <p14:sldId id="2454"/>
            <p14:sldId id="2559"/>
            <p14:sldId id="2637"/>
            <p14:sldId id="2638"/>
            <p14:sldId id="2640"/>
            <p14:sldId id="2639"/>
            <p14:sldId id="2643"/>
            <p14:sldId id="2455"/>
          </p14:sldIdLst>
        </p14:section>
        <p14:section name="ⅱ　お金の流れを知ろう" id="{F89444C7-8347-4257-89FE-690878FEEBC8}">
          <p14:sldIdLst/>
        </p14:section>
        <p14:section name="ⅲ　お金をためてみよう" id="{17BC1773-5190-46E8-8DE3-1F24FB4CB2BE}">
          <p14:sldIdLst>
            <p14:sldId id="2412"/>
            <p14:sldId id="2436"/>
            <p14:sldId id="2650"/>
            <p14:sldId id="2649"/>
            <p14:sldId id="2648"/>
            <p14:sldId id="2647"/>
            <p14:sldId id="2646"/>
            <p14:sldId id="2645"/>
            <p14:sldId id="2629"/>
            <p14:sldId id="2653"/>
            <p14:sldId id="2644"/>
            <p14:sldId id="2437"/>
          </p14:sldIdLst>
        </p14:section>
        <p14:section name="ⅳ　身の回りの危険に気をつけよう" id="{8C68F5EE-6CAC-4638-B159-5F56E57DC35F}">
          <p14:sldIdLst/>
        </p14:section>
        <p14:section name="ⅴ　お金のトラブルに気をつけよう" id="{8EB4D2B1-7A2F-468A-8935-3AA58A8684AC}">
          <p14:sldIdLst>
            <p14:sldId id="2443"/>
            <p14:sldId id="2655"/>
            <p14:sldId id="2656"/>
            <p14:sldId id="2657"/>
            <p14:sldId id="2658"/>
            <p14:sldId id="2661"/>
            <p14:sldId id="2662"/>
            <p14:sldId id="2660"/>
            <p14:sldId id="2665"/>
            <p14:sldId id="2664"/>
            <p14:sldId id="2663"/>
            <p14:sldId id="2668"/>
            <p14:sldId id="2667"/>
            <p14:sldId id="2666"/>
            <p14:sldId id="2659"/>
            <p14:sldId id="2670"/>
          </p14:sldIdLst>
        </p14:section>
      </p14:sectionLst>
    </p:ext>
    <p:ext uri="{EFAFB233-063F-42B5-8137-9DF3F51BA10A}">
      <p15:sldGuideLst xmlns:p15="http://schemas.microsoft.com/office/powerpoint/2012/main">
        <p15:guide id="1" orient="horz" pos="1440" userDrawn="1">
          <p15:clr>
            <a:srgbClr val="A4A3A4"/>
          </p15:clr>
        </p15:guide>
        <p15:guide id="2" orient="horz" pos="528" userDrawn="1">
          <p15:clr>
            <a:srgbClr val="A4A3A4"/>
          </p15:clr>
        </p15:guide>
        <p15:guide id="3" orient="horz" pos="4128" userDrawn="1">
          <p15:clr>
            <a:srgbClr val="A4A3A4"/>
          </p15:clr>
        </p15:guide>
        <p15:guide id="5" orient="horz" pos="4320" userDrawn="1">
          <p15:clr>
            <a:srgbClr val="A4A3A4"/>
          </p15:clr>
        </p15:guide>
        <p15:guide id="6" orient="horz" pos="2352" userDrawn="1">
          <p15:clr>
            <a:srgbClr val="A4A3A4"/>
          </p15:clr>
        </p15:guide>
        <p15:guide id="7" orient="horz" pos="3264" userDrawn="1">
          <p15:clr>
            <a:srgbClr val="A4A3A4"/>
          </p15:clr>
        </p15:guide>
        <p15:guide id="8" pos="4704" userDrawn="1">
          <p15:clr>
            <a:srgbClr val="A4A3A4"/>
          </p15:clr>
        </p15:guide>
        <p15:guide id="9" pos="3120" userDrawn="1">
          <p15:clr>
            <a:srgbClr val="A4A3A4"/>
          </p15:clr>
        </p15:guide>
        <p15:guide id="10" userDrawn="1">
          <p15:clr>
            <a:srgbClr val="A4A3A4"/>
          </p15:clr>
        </p15:guide>
        <p15:guide id="11" pos="1536" userDrawn="1">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作成者"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0100"/>
    <a:srgbClr val="BB4D01"/>
    <a:srgbClr val="5C5C5C"/>
    <a:srgbClr val="0773D5"/>
    <a:srgbClr val="CCFFCC"/>
    <a:srgbClr val="FFFFFF"/>
    <a:srgbClr val="FFEBFF"/>
    <a:srgbClr val="D5EFFB"/>
    <a:srgbClr val="007BC7"/>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F640DB-3AD4-417E-B302-FF31BFD3A700}" v="6" dt="2026-06-24T06:53:31.39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26" y="264"/>
      </p:cViewPr>
      <p:guideLst>
        <p:guide orient="horz" pos="1440"/>
        <p:guide orient="horz" pos="528"/>
        <p:guide orient="horz" pos="4128"/>
        <p:guide orient="horz" pos="4320"/>
        <p:guide orient="horz" pos="2352"/>
        <p:guide orient="horz" pos="3264"/>
        <p:guide pos="4704"/>
        <p:guide pos="3120"/>
        <p:guide/>
        <p:guide pos="153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3" y="2"/>
            <a:ext cx="3079042"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t" anchorCtr="0" compatLnSpc="1">
            <a:prstTxWarp prst="textNoShape">
              <a:avLst/>
            </a:prstTxWarp>
          </a:bodyPr>
          <a:lstStyle>
            <a:lvl1pPr defTabSz="945631">
              <a:defRPr sz="1300" b="0">
                <a:latin typeface="Arial" charset="0"/>
                <a:ea typeface="ＭＳ Ｐゴシック" pitchFamily="50" charset="-128"/>
              </a:defRPr>
            </a:lvl1pPr>
          </a:lstStyle>
          <a:p>
            <a:pPr>
              <a:defRPr/>
            </a:pPr>
            <a:endParaRPr lang="en-US" altLang="ja-JP">
              <a:latin typeface="Meiryo UI" panose="020B0604030504040204" pitchFamily="50" charset="-128"/>
            </a:endParaRPr>
          </a:p>
        </p:txBody>
      </p:sp>
      <p:sp>
        <p:nvSpPr>
          <p:cNvPr id="126979" name="Rectangle 3"/>
          <p:cNvSpPr>
            <a:spLocks noGrp="1" noChangeArrowheads="1"/>
          </p:cNvSpPr>
          <p:nvPr>
            <p:ph type="dt" sz="quarter" idx="1"/>
          </p:nvPr>
        </p:nvSpPr>
        <p:spPr bwMode="auto">
          <a:xfrm>
            <a:off x="4023348" y="2"/>
            <a:ext cx="3079040"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t" anchorCtr="0" compatLnSpc="1">
            <a:prstTxWarp prst="textNoShape">
              <a:avLst/>
            </a:prstTxWarp>
          </a:bodyPr>
          <a:lstStyle>
            <a:lvl1pPr algn="r" defTabSz="945631">
              <a:defRPr sz="1300" b="0">
                <a:latin typeface="Arial" charset="0"/>
                <a:ea typeface="ＭＳ Ｐゴシック" pitchFamily="50" charset="-128"/>
              </a:defRPr>
            </a:lvl1pPr>
          </a:lstStyle>
          <a:p>
            <a:pPr>
              <a:defRPr/>
            </a:pPr>
            <a:endParaRPr lang="en-US" altLang="ja-JP">
              <a:latin typeface="Meiryo UI" panose="020B0604030504040204" pitchFamily="50" charset="-128"/>
            </a:endParaRPr>
          </a:p>
        </p:txBody>
      </p:sp>
      <p:sp>
        <p:nvSpPr>
          <p:cNvPr id="126980" name="Rectangle 4"/>
          <p:cNvSpPr>
            <a:spLocks noGrp="1" noChangeArrowheads="1"/>
          </p:cNvSpPr>
          <p:nvPr>
            <p:ph type="ftr" sz="quarter" idx="2"/>
          </p:nvPr>
        </p:nvSpPr>
        <p:spPr bwMode="auto">
          <a:xfrm>
            <a:off x="3" y="9720826"/>
            <a:ext cx="3079042"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b" anchorCtr="0" compatLnSpc="1">
            <a:prstTxWarp prst="textNoShape">
              <a:avLst/>
            </a:prstTxWarp>
          </a:bodyPr>
          <a:lstStyle>
            <a:lvl1pPr defTabSz="945631">
              <a:defRPr sz="1300" b="0">
                <a:latin typeface="Arial" charset="0"/>
                <a:ea typeface="ＭＳ Ｐゴシック" pitchFamily="50" charset="-128"/>
              </a:defRPr>
            </a:lvl1pPr>
          </a:lstStyle>
          <a:p>
            <a:pPr>
              <a:defRPr/>
            </a:pPr>
            <a:endParaRPr lang="en-US" altLang="ja-JP">
              <a:latin typeface="Meiryo UI" panose="020B0604030504040204" pitchFamily="50" charset="-128"/>
            </a:endParaRPr>
          </a:p>
        </p:txBody>
      </p:sp>
      <p:sp>
        <p:nvSpPr>
          <p:cNvPr id="126981" name="Rectangle 5"/>
          <p:cNvSpPr>
            <a:spLocks noGrp="1" noChangeArrowheads="1"/>
          </p:cNvSpPr>
          <p:nvPr>
            <p:ph type="sldNum" sz="quarter" idx="3"/>
          </p:nvPr>
        </p:nvSpPr>
        <p:spPr bwMode="auto">
          <a:xfrm>
            <a:off x="4023348" y="9720826"/>
            <a:ext cx="3079040"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b" anchorCtr="0" compatLnSpc="1">
            <a:prstTxWarp prst="textNoShape">
              <a:avLst/>
            </a:prstTxWarp>
          </a:bodyPr>
          <a:lstStyle>
            <a:lvl1pPr algn="r" defTabSz="945631">
              <a:defRPr sz="1300" b="0">
                <a:latin typeface="Arial" charset="0"/>
                <a:ea typeface="ＭＳ Ｐゴシック" pitchFamily="50" charset="-128"/>
              </a:defRPr>
            </a:lvl1pPr>
          </a:lstStyle>
          <a:p>
            <a:pPr>
              <a:defRPr/>
            </a:pPr>
            <a:fld id="{87F3F5D5-D465-4B93-9CBF-4BF3275D7FE5}" type="slidenum">
              <a:rPr lang="ja-JP" altLang="en-US">
                <a:latin typeface="Meiryo UI" panose="020B0604030504040204" pitchFamily="50" charset="-128"/>
              </a:rPr>
              <a:pPr>
                <a:defRPr/>
              </a:pPr>
              <a:t>‹#›</a:t>
            </a:fld>
            <a:endParaRPr lang="en-US" altLang="ja-JP">
              <a:latin typeface="Meiryo UI" panose="020B0604030504040204" pitchFamily="50" charset="-128"/>
            </a:endParaRPr>
          </a:p>
        </p:txBody>
      </p:sp>
    </p:spTree>
    <p:extLst>
      <p:ext uri="{BB962C8B-B14F-4D97-AF65-F5344CB8AC3E}">
        <p14:creationId xmlns:p14="http://schemas.microsoft.com/office/powerpoint/2010/main" val="34200629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 y="2"/>
            <a:ext cx="3079042"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t" anchorCtr="0" compatLnSpc="1">
            <a:prstTxWarp prst="textNoShape">
              <a:avLst/>
            </a:prstTxWarp>
          </a:bodyPr>
          <a:lstStyle>
            <a:lvl1pPr defTabSz="945631">
              <a:defRPr sz="1300" b="0">
                <a:latin typeface="BIZ UDPゴシック" panose="020B0400000000000000" pitchFamily="50" charset="-128"/>
                <a:ea typeface="BIZ UDPゴシック" panose="020B0400000000000000" pitchFamily="50" charset="-128"/>
              </a:defRPr>
            </a:lvl1pPr>
          </a:lstStyle>
          <a:p>
            <a:pPr>
              <a:defRPr/>
            </a:pPr>
            <a:endParaRPr lang="en-GB" altLang="ja-JP"/>
          </a:p>
        </p:txBody>
      </p:sp>
      <p:sp>
        <p:nvSpPr>
          <p:cNvPr id="7171" name="Rectangle 3"/>
          <p:cNvSpPr>
            <a:spLocks noGrp="1" noChangeArrowheads="1"/>
          </p:cNvSpPr>
          <p:nvPr>
            <p:ph type="dt" idx="1"/>
          </p:nvPr>
        </p:nvSpPr>
        <p:spPr bwMode="auto">
          <a:xfrm>
            <a:off x="4023348" y="2"/>
            <a:ext cx="3079040"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t" anchorCtr="0" compatLnSpc="1">
            <a:prstTxWarp prst="textNoShape">
              <a:avLst/>
            </a:prstTxWarp>
          </a:bodyPr>
          <a:lstStyle>
            <a:lvl1pPr algn="r" defTabSz="945631">
              <a:defRPr sz="1300" b="0">
                <a:latin typeface="BIZ UDPゴシック" panose="020B0400000000000000" pitchFamily="50" charset="-128"/>
                <a:ea typeface="BIZ UDPゴシック" panose="020B0400000000000000" pitchFamily="50" charset="-128"/>
              </a:defRPr>
            </a:lvl1pPr>
          </a:lstStyle>
          <a:p>
            <a:pPr>
              <a:defRPr/>
            </a:pPr>
            <a:endParaRPr lang="en-GB" altLang="ja-JP"/>
          </a:p>
        </p:txBody>
      </p:sp>
      <p:sp>
        <p:nvSpPr>
          <p:cNvPr id="884740" name="Rectangle 4"/>
          <p:cNvSpPr>
            <a:spLocks noGrp="1" noRot="1" noChangeAspect="1" noChangeArrowheads="1" noTextEdit="1"/>
          </p:cNvSpPr>
          <p:nvPr>
            <p:ph type="sldImg" idx="2"/>
          </p:nvPr>
        </p:nvSpPr>
        <p:spPr bwMode="auto">
          <a:xfrm>
            <a:off x="777875" y="766763"/>
            <a:ext cx="5548313" cy="38401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709906" y="4861238"/>
            <a:ext cx="5684255" cy="460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t" anchorCtr="0" compatLnSpc="1">
            <a:prstTxWarp prst="textNoShape">
              <a:avLst/>
            </a:prstTxWarp>
          </a:bodyPr>
          <a:lstStyle/>
          <a:p>
            <a:pPr lvl="0"/>
            <a:r>
              <a:rPr lang="en-GB" altLang="ja-JP" noProof="0"/>
              <a:t>Click to edit Master text styles</a:t>
            </a:r>
          </a:p>
          <a:p>
            <a:pPr lvl="1"/>
            <a:r>
              <a:rPr lang="en-GB" altLang="ja-JP" noProof="0"/>
              <a:t>Second level</a:t>
            </a:r>
          </a:p>
          <a:p>
            <a:pPr lvl="2"/>
            <a:r>
              <a:rPr lang="en-GB" altLang="ja-JP" noProof="0"/>
              <a:t>Third level</a:t>
            </a:r>
          </a:p>
          <a:p>
            <a:pPr lvl="3"/>
            <a:r>
              <a:rPr lang="en-GB" altLang="ja-JP" noProof="0"/>
              <a:t>Fourth level</a:t>
            </a:r>
          </a:p>
          <a:p>
            <a:pPr lvl="4"/>
            <a:r>
              <a:rPr lang="en-GB" altLang="ja-JP" noProof="0"/>
              <a:t>Fifth level</a:t>
            </a:r>
          </a:p>
        </p:txBody>
      </p:sp>
      <p:sp>
        <p:nvSpPr>
          <p:cNvPr id="7174" name="Rectangle 6"/>
          <p:cNvSpPr>
            <a:spLocks noGrp="1" noChangeArrowheads="1"/>
          </p:cNvSpPr>
          <p:nvPr>
            <p:ph type="ftr" sz="quarter" idx="4"/>
          </p:nvPr>
        </p:nvSpPr>
        <p:spPr bwMode="auto">
          <a:xfrm>
            <a:off x="3" y="9720826"/>
            <a:ext cx="3079042"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b" anchorCtr="0" compatLnSpc="1">
            <a:prstTxWarp prst="textNoShape">
              <a:avLst/>
            </a:prstTxWarp>
          </a:bodyPr>
          <a:lstStyle>
            <a:lvl1pPr defTabSz="945631">
              <a:defRPr sz="1300" b="0">
                <a:latin typeface="BIZ UDPゴシック" panose="020B0400000000000000" pitchFamily="50" charset="-128"/>
                <a:ea typeface="BIZ UDPゴシック" panose="020B0400000000000000" pitchFamily="50" charset="-128"/>
              </a:defRPr>
            </a:lvl1pPr>
          </a:lstStyle>
          <a:p>
            <a:pPr>
              <a:defRPr/>
            </a:pPr>
            <a:endParaRPr lang="en-GB" altLang="ja-JP"/>
          </a:p>
        </p:txBody>
      </p:sp>
      <p:sp>
        <p:nvSpPr>
          <p:cNvPr id="7175" name="Rectangle 7"/>
          <p:cNvSpPr>
            <a:spLocks noGrp="1" noChangeArrowheads="1"/>
          </p:cNvSpPr>
          <p:nvPr>
            <p:ph type="sldNum" sz="quarter" idx="5"/>
          </p:nvPr>
        </p:nvSpPr>
        <p:spPr bwMode="auto">
          <a:xfrm>
            <a:off x="4023348" y="9720826"/>
            <a:ext cx="3079040" cy="512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05" tIns="47655" rIns="95305" bIns="47655" numCol="1" anchor="b" anchorCtr="0" compatLnSpc="1">
            <a:prstTxWarp prst="textNoShape">
              <a:avLst/>
            </a:prstTxWarp>
          </a:bodyPr>
          <a:lstStyle>
            <a:lvl1pPr algn="r" defTabSz="945631">
              <a:defRPr sz="1300" b="0">
                <a:latin typeface="BIZ UDPゴシック" panose="020B0400000000000000" pitchFamily="50" charset="-128"/>
                <a:ea typeface="BIZ UDPゴシック" panose="020B0400000000000000" pitchFamily="50" charset="-128"/>
              </a:defRPr>
            </a:lvl1pPr>
          </a:lstStyle>
          <a:p>
            <a:pPr>
              <a:defRPr/>
            </a:pPr>
            <a:fld id="{B18171A9-AD9E-4674-A42D-487EAE8CAC45}" type="slidenum">
              <a:rPr lang="ja-JP" altLang="en-GB" smtClean="0"/>
              <a:pPr>
                <a:defRPr/>
              </a:pPr>
              <a:t>‹#›</a:t>
            </a:fld>
            <a:endParaRPr lang="en-GB" altLang="ja-JP"/>
          </a:p>
        </p:txBody>
      </p:sp>
    </p:spTree>
    <p:extLst>
      <p:ext uri="{BB962C8B-B14F-4D97-AF65-F5344CB8AC3E}">
        <p14:creationId xmlns:p14="http://schemas.microsoft.com/office/powerpoint/2010/main" val="4227403002"/>
      </p:ext>
    </p:extLst>
  </p:cSld>
  <p:clrMap bg1="lt1" tx1="dk1" bg2="lt2" tx2="dk2" accent1="accent1" accent2="accent2" accent3="accent3" accent4="accent4" accent5="accent5" accent6="accent6" hlink="hlink" folHlink="folHlink"/>
  <p:hf hdr="0" ftr="0" dt="0"/>
  <p:notesStyle>
    <a:lvl1pPr algn="l" rtl="0" eaLnBrk="0" fontAlgn="base" hangingPunct="0">
      <a:lnSpc>
        <a:spcPts val="1800"/>
      </a:lnSpc>
      <a:spcBef>
        <a:spcPct val="30000"/>
      </a:spcBef>
      <a:spcAft>
        <a:spcPct val="0"/>
      </a:spcAft>
      <a:defRPr sz="1200" kern="1200">
        <a:solidFill>
          <a:schemeClr val="tx1"/>
        </a:solidFill>
        <a:latin typeface="BIZ UDPゴシック" panose="020B0400000000000000" pitchFamily="50" charset="-128"/>
        <a:ea typeface="BIZ UDPゴシック" panose="020B0400000000000000" pitchFamily="50" charset="-128"/>
        <a:cs typeface="Arial" pitchFamily="34" charset="0"/>
      </a:defRPr>
    </a:lvl1pPr>
    <a:lvl2pPr marL="457200" algn="l" rtl="0" eaLnBrk="0" fontAlgn="base" hangingPunct="0">
      <a:lnSpc>
        <a:spcPts val="1800"/>
      </a:lnSpc>
      <a:spcBef>
        <a:spcPct val="30000"/>
      </a:spcBef>
      <a:spcAft>
        <a:spcPct val="0"/>
      </a:spcAft>
      <a:defRPr sz="1200" kern="1200">
        <a:solidFill>
          <a:schemeClr val="tx1"/>
        </a:solidFill>
        <a:latin typeface="BIZ UDPゴシック" panose="020B0400000000000000" pitchFamily="50" charset="-128"/>
        <a:ea typeface="BIZ UDPゴシック" panose="020B0400000000000000" pitchFamily="50" charset="-128"/>
        <a:cs typeface="Arial" pitchFamily="34" charset="0"/>
      </a:defRPr>
    </a:lvl2pPr>
    <a:lvl3pPr marL="914400" algn="l" rtl="0" eaLnBrk="0" fontAlgn="base" hangingPunct="0">
      <a:lnSpc>
        <a:spcPts val="1800"/>
      </a:lnSpc>
      <a:spcBef>
        <a:spcPct val="30000"/>
      </a:spcBef>
      <a:spcAft>
        <a:spcPct val="0"/>
      </a:spcAft>
      <a:defRPr sz="1200" kern="1200">
        <a:solidFill>
          <a:schemeClr val="tx1"/>
        </a:solidFill>
        <a:latin typeface="BIZ UDPゴシック" panose="020B0400000000000000" pitchFamily="50" charset="-128"/>
        <a:ea typeface="BIZ UDPゴシック" panose="020B0400000000000000" pitchFamily="50" charset="-128"/>
        <a:cs typeface="Arial" pitchFamily="34" charset="0"/>
      </a:defRPr>
    </a:lvl3pPr>
    <a:lvl4pPr marL="1371600" algn="l" rtl="0" eaLnBrk="0" fontAlgn="base" hangingPunct="0">
      <a:lnSpc>
        <a:spcPts val="1800"/>
      </a:lnSpc>
      <a:spcBef>
        <a:spcPct val="30000"/>
      </a:spcBef>
      <a:spcAft>
        <a:spcPct val="0"/>
      </a:spcAft>
      <a:defRPr sz="1200" kern="1200">
        <a:solidFill>
          <a:schemeClr val="tx1"/>
        </a:solidFill>
        <a:latin typeface="BIZ UDPゴシック" panose="020B0400000000000000" pitchFamily="50" charset="-128"/>
        <a:ea typeface="BIZ UDPゴシック" panose="020B0400000000000000" pitchFamily="50" charset="-128"/>
        <a:cs typeface="Arial" pitchFamily="34" charset="0"/>
      </a:defRPr>
    </a:lvl4pPr>
    <a:lvl5pPr marL="1828800" algn="l" rtl="0" eaLnBrk="0" fontAlgn="base" hangingPunct="0">
      <a:lnSpc>
        <a:spcPts val="1800"/>
      </a:lnSpc>
      <a:spcBef>
        <a:spcPct val="30000"/>
      </a:spcBef>
      <a:spcAft>
        <a:spcPct val="0"/>
      </a:spcAft>
      <a:defRPr sz="1200" kern="1200">
        <a:solidFill>
          <a:schemeClr val="tx1"/>
        </a:solidFill>
        <a:latin typeface="BIZ UDPゴシック" panose="020B0400000000000000" pitchFamily="50" charset="-128"/>
        <a:ea typeface="BIZ UDPゴシック" panose="020B0400000000000000" pitchFamily="50" charset="-128"/>
        <a:cs typeface="Arial" pitchFamily="34" charset="0"/>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92450" y="-47625"/>
            <a:ext cx="3784600" cy="2620963"/>
          </a:xfrm>
        </p:spPr>
      </p:sp>
      <p:sp>
        <p:nvSpPr>
          <p:cNvPr id="3" name="ノート プレースホルダー 2"/>
          <p:cNvSpPr>
            <a:spLocks noGrp="1"/>
          </p:cNvSpPr>
          <p:nvPr>
            <p:ph type="body" idx="1"/>
          </p:nvPr>
        </p:nvSpPr>
        <p:spPr>
          <a:xfrm>
            <a:off x="855909" y="2834886"/>
            <a:ext cx="8326101" cy="3144522"/>
          </a:xfrm>
        </p:spPr>
        <p:txBody>
          <a:bodyPr>
            <a:noAutofit/>
          </a:bodyPr>
          <a:lstStyle/>
          <a:p>
            <a:pPr defTabSz="954908">
              <a:lnSpc>
                <a:spcPts val="1880"/>
              </a:lnSpc>
              <a:defRPr/>
            </a:pPr>
            <a:endParaRPr lang="en-US" altLang="ja-JP" dirty="0">
              <a:latin typeface="+mn-ea"/>
            </a:endParaRPr>
          </a:p>
        </p:txBody>
      </p:sp>
      <p:sp>
        <p:nvSpPr>
          <p:cNvPr id="5" name="スライド番号プレースホルダー 4"/>
          <p:cNvSpPr>
            <a:spLocks noGrp="1"/>
          </p:cNvSpPr>
          <p:nvPr>
            <p:ph type="sldNum" sz="quarter" idx="10"/>
          </p:nvPr>
        </p:nvSpPr>
        <p:spPr/>
        <p:txBody>
          <a:bodyPr/>
          <a:lstStyle/>
          <a:p>
            <a:pPr>
              <a:defRPr/>
            </a:pPr>
            <a:fld id="{B18171A9-AD9E-4674-A42D-487EAE8CAC45}" type="slidenum">
              <a:rPr lang="ja-JP" altLang="en-GB" smtClean="0"/>
              <a:pPr>
                <a:defRPr/>
              </a:pPr>
              <a:t>0</a:t>
            </a:fld>
            <a:endParaRPr lang="en-GB" altLang="ja-JP"/>
          </a:p>
        </p:txBody>
      </p:sp>
    </p:spTree>
    <p:extLst>
      <p:ext uri="{BB962C8B-B14F-4D97-AF65-F5344CB8AC3E}">
        <p14:creationId xmlns:p14="http://schemas.microsoft.com/office/powerpoint/2010/main" val="1029385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92CF9-9B84-8336-5868-8C0461DAD166}"/>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1E8C356E-3E30-B5BC-1690-0F341A66C54B}"/>
              </a:ext>
            </a:extLst>
          </p:cNvPr>
          <p:cNvSpPr>
            <a:spLocks noGrp="1"/>
          </p:cNvSpPr>
          <p:nvPr>
            <p:ph type="sldNum" sz="quarter" idx="10"/>
          </p:nvPr>
        </p:nvSpPr>
        <p:spPr/>
        <p:txBody>
          <a:bodyPr/>
          <a:lstStyle/>
          <a:p>
            <a:pPr lvl="0"/>
            <a:fld id="{B18171A9-AD9E-4674-A42D-487EAE8CAC45}" type="slidenum">
              <a:rPr lang="ja-JP" altLang="en-GB" noProof="0" smtClean="0"/>
              <a:pPr lvl="0"/>
              <a:t>9</a:t>
            </a:fld>
            <a:endParaRPr lang="en-GB" altLang="ja-JP" noProof="0"/>
          </a:p>
        </p:txBody>
      </p:sp>
      <p:sp>
        <p:nvSpPr>
          <p:cNvPr id="6" name="スライド イメージ プレースホルダー 5">
            <a:extLst>
              <a:ext uri="{FF2B5EF4-FFF2-40B4-BE49-F238E27FC236}">
                <a16:creationId xmlns:a16="http://schemas.microsoft.com/office/drawing/2014/main" id="{688C1FEF-BFBE-D28A-A0C8-62630240D169}"/>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3CED73A2-E1C2-E8B5-0A1B-0EAA338D3E36}"/>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421598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6A87E-D4F8-21FA-F9EA-CDF7D5B2355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3A47B6B9-7718-01A3-45F6-F6052055C97F}"/>
              </a:ext>
            </a:extLst>
          </p:cNvPr>
          <p:cNvSpPr>
            <a:spLocks noGrp="1"/>
          </p:cNvSpPr>
          <p:nvPr>
            <p:ph type="sldNum" sz="quarter" idx="10"/>
          </p:nvPr>
        </p:nvSpPr>
        <p:spPr/>
        <p:txBody>
          <a:bodyPr/>
          <a:lstStyle/>
          <a:p>
            <a:pPr lvl="0"/>
            <a:fld id="{B18171A9-AD9E-4674-A42D-487EAE8CAC45}" type="slidenum">
              <a:rPr lang="ja-JP" altLang="en-GB" noProof="0" smtClean="0"/>
              <a:pPr lvl="0"/>
              <a:t>10</a:t>
            </a:fld>
            <a:endParaRPr lang="en-GB" altLang="ja-JP" noProof="0"/>
          </a:p>
        </p:txBody>
      </p:sp>
      <p:sp>
        <p:nvSpPr>
          <p:cNvPr id="6" name="スライド イメージ プレースホルダー 5">
            <a:extLst>
              <a:ext uri="{FF2B5EF4-FFF2-40B4-BE49-F238E27FC236}">
                <a16:creationId xmlns:a16="http://schemas.microsoft.com/office/drawing/2014/main" id="{BB02918E-8E57-33EE-9DD7-9017C3886F0F}"/>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3D7CDBFF-15FA-9C05-16AC-CAE109AED5D3}"/>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122431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11</a:t>
            </a:fld>
            <a:endParaRPr lang="en-GB" altLang="ja-JP"/>
          </a:p>
        </p:txBody>
      </p:sp>
      <p:sp>
        <p:nvSpPr>
          <p:cNvPr id="6" name="スライド イメージ プレースホルダー 5">
            <a:extLst>
              <a:ext uri="{FF2B5EF4-FFF2-40B4-BE49-F238E27FC236}">
                <a16:creationId xmlns:a16="http://schemas.microsoft.com/office/drawing/2014/main" id="{057AA1F9-9B19-B22F-E7F2-15FD0FCF4996}"/>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082EE99A-6F22-8CAC-9998-D62282B0367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517334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12</a:t>
            </a:fld>
            <a:endParaRPr lang="en-GB" altLang="ja-JP"/>
          </a:p>
        </p:txBody>
      </p:sp>
      <p:sp>
        <p:nvSpPr>
          <p:cNvPr id="6" name="スライド イメージ プレースホルダー 5">
            <a:extLst>
              <a:ext uri="{FF2B5EF4-FFF2-40B4-BE49-F238E27FC236}">
                <a16:creationId xmlns:a16="http://schemas.microsoft.com/office/drawing/2014/main" id="{F8781473-5BFB-2A39-8BA7-5E1E456E75E9}"/>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C6D4FF3D-B730-F40E-8A42-0417E2CBF13D}"/>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486527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13</a:t>
            </a:fld>
            <a:endParaRPr lang="en-GB" altLang="ja-JP"/>
          </a:p>
        </p:txBody>
      </p:sp>
      <p:sp>
        <p:nvSpPr>
          <p:cNvPr id="6" name="スライド イメージ プレースホルダー 5">
            <a:extLst>
              <a:ext uri="{FF2B5EF4-FFF2-40B4-BE49-F238E27FC236}">
                <a16:creationId xmlns:a16="http://schemas.microsoft.com/office/drawing/2014/main" id="{D5AACAEB-208C-F15C-8848-37E9C15058E7}"/>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8FB87242-A165-0367-D5A0-B8DA219691CA}"/>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34124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18CF7-AD00-2FF7-1F60-C212DBC910E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E5570E89-C60F-EA33-603D-FD8EDC29AABA}"/>
              </a:ext>
            </a:extLst>
          </p:cNvPr>
          <p:cNvSpPr>
            <a:spLocks noGrp="1"/>
          </p:cNvSpPr>
          <p:nvPr>
            <p:ph type="sldNum" sz="quarter" idx="10"/>
          </p:nvPr>
        </p:nvSpPr>
        <p:spPr/>
        <p:txBody>
          <a:bodyPr/>
          <a:lstStyle/>
          <a:p>
            <a:fld id="{B18171A9-AD9E-4674-A42D-487EAE8CAC45}" type="slidenum">
              <a:rPr lang="ja-JP" altLang="en-GB" smtClean="0"/>
              <a:pPr/>
              <a:t>14</a:t>
            </a:fld>
            <a:endParaRPr lang="en-GB" altLang="ja-JP"/>
          </a:p>
        </p:txBody>
      </p:sp>
      <p:sp>
        <p:nvSpPr>
          <p:cNvPr id="6" name="スライド イメージ プレースホルダー 5">
            <a:extLst>
              <a:ext uri="{FF2B5EF4-FFF2-40B4-BE49-F238E27FC236}">
                <a16:creationId xmlns:a16="http://schemas.microsoft.com/office/drawing/2014/main" id="{03C4D2EA-A26D-813A-E9C6-D47F8269559B}"/>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1A9E95F1-017C-D968-AF21-9CC973CB1087}"/>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656728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A779E-B099-1191-6E7F-FF8189369E5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4EE0D5D9-B08C-926E-DAAD-92D231D55AFB}"/>
              </a:ext>
            </a:extLst>
          </p:cNvPr>
          <p:cNvSpPr>
            <a:spLocks noGrp="1"/>
          </p:cNvSpPr>
          <p:nvPr>
            <p:ph type="sldNum" sz="quarter" idx="10"/>
          </p:nvPr>
        </p:nvSpPr>
        <p:spPr/>
        <p:txBody>
          <a:bodyPr/>
          <a:lstStyle/>
          <a:p>
            <a:fld id="{B18171A9-AD9E-4674-A42D-487EAE8CAC45}" type="slidenum">
              <a:rPr lang="ja-JP" altLang="en-GB" smtClean="0"/>
              <a:pPr/>
              <a:t>15</a:t>
            </a:fld>
            <a:endParaRPr lang="en-GB" altLang="ja-JP"/>
          </a:p>
        </p:txBody>
      </p:sp>
      <p:sp>
        <p:nvSpPr>
          <p:cNvPr id="6" name="スライド イメージ プレースホルダー 5">
            <a:extLst>
              <a:ext uri="{FF2B5EF4-FFF2-40B4-BE49-F238E27FC236}">
                <a16:creationId xmlns:a16="http://schemas.microsoft.com/office/drawing/2014/main" id="{887FC3AA-A970-62E9-4754-FBAF50AC10C8}"/>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826D8AD9-9CCB-7FF2-C0B1-A82E3BBEE7F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96199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A365-941D-D11B-8264-F4C8BFB0AC39}"/>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6FD73200-A6C3-CEDD-F1D9-D66F4AC258AC}"/>
              </a:ext>
            </a:extLst>
          </p:cNvPr>
          <p:cNvSpPr>
            <a:spLocks noGrp="1"/>
          </p:cNvSpPr>
          <p:nvPr>
            <p:ph type="sldNum" sz="quarter" idx="10"/>
          </p:nvPr>
        </p:nvSpPr>
        <p:spPr/>
        <p:txBody>
          <a:bodyPr/>
          <a:lstStyle/>
          <a:p>
            <a:fld id="{B18171A9-AD9E-4674-A42D-487EAE8CAC45}" type="slidenum">
              <a:rPr lang="ja-JP" altLang="en-GB" smtClean="0"/>
              <a:pPr/>
              <a:t>16</a:t>
            </a:fld>
            <a:endParaRPr lang="en-GB" altLang="ja-JP"/>
          </a:p>
        </p:txBody>
      </p:sp>
      <p:sp>
        <p:nvSpPr>
          <p:cNvPr id="6" name="スライド イメージ プレースホルダー 5">
            <a:extLst>
              <a:ext uri="{FF2B5EF4-FFF2-40B4-BE49-F238E27FC236}">
                <a16:creationId xmlns:a16="http://schemas.microsoft.com/office/drawing/2014/main" id="{92A13270-F4A2-C60C-3BD8-BFAAF12894AA}"/>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05835241-BE53-38CE-34A5-DC00565A50FD}"/>
              </a:ext>
            </a:extLst>
          </p:cNvPr>
          <p:cNvSpPr>
            <a:spLocks noGrp="1"/>
          </p:cNvSpPr>
          <p:nvPr>
            <p:ph type="body" idx="1"/>
          </p:nvPr>
        </p:nvSpPr>
        <p:spPr/>
        <p:txBody>
          <a:bodyPr/>
          <a:lstStyle/>
          <a:p>
            <a:r>
              <a:rPr lang="en-US" altLang="ja-JP"/>
              <a:t>【</a:t>
            </a:r>
            <a:r>
              <a:rPr lang="ja-JP" altLang="en-US"/>
              <a:t>スライドの説明ポイント</a:t>
            </a:r>
            <a:r>
              <a:rPr lang="en-US" altLang="ja-JP"/>
              <a:t>】</a:t>
            </a:r>
          </a:p>
          <a:p>
            <a:pPr rtl="0" fontAlgn="base"/>
            <a:r>
              <a:rPr kumimoji="1" lang="ja-JP" altLang="en-US"/>
              <a:t>●</a:t>
            </a:r>
            <a:r>
              <a:rPr lang="ja-JP" altLang="en-US" sz="1300"/>
              <a:t>（クイズ）１％の利息で１万円を銀行に預けると、１年後、いくらになる </a:t>
            </a:r>
          </a:p>
          <a:p>
            <a:pPr rtl="0" fontAlgn="base"/>
            <a:r>
              <a:rPr lang="ja-JP" altLang="en-US" sz="1300"/>
              <a:t>●小学</a:t>
            </a:r>
            <a:r>
              <a:rPr lang="en-US" altLang="ja-JP" sz="1300"/>
              <a:t>5</a:t>
            </a:r>
            <a:r>
              <a:rPr lang="ja-JP" altLang="en-US" sz="1300"/>
              <a:t>年生で学習する、「割合」や「百分率（％）」、「整数</a:t>
            </a:r>
            <a:r>
              <a:rPr lang="en-US" altLang="ja-JP" sz="1300"/>
              <a:t>×</a:t>
            </a:r>
            <a:r>
              <a:rPr lang="ja-JP" altLang="en-US" sz="1300"/>
              <a:t>少数」を思い出して計算してみよう </a:t>
            </a:r>
          </a:p>
          <a:p>
            <a:endParaRPr kumimoji="1" lang="ja-JP" altLang="en-US"/>
          </a:p>
        </p:txBody>
      </p:sp>
    </p:spTree>
    <p:extLst>
      <p:ext uri="{BB962C8B-B14F-4D97-AF65-F5344CB8AC3E}">
        <p14:creationId xmlns:p14="http://schemas.microsoft.com/office/powerpoint/2010/main" val="951294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B5CA0-AD58-45D7-4110-8C252876090C}"/>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230E3A9D-8329-BBB0-2E6B-4D63328B75A4}"/>
              </a:ext>
            </a:extLst>
          </p:cNvPr>
          <p:cNvSpPr>
            <a:spLocks noGrp="1"/>
          </p:cNvSpPr>
          <p:nvPr>
            <p:ph type="sldNum" sz="quarter" idx="10"/>
          </p:nvPr>
        </p:nvSpPr>
        <p:spPr/>
        <p:txBody>
          <a:bodyPr/>
          <a:lstStyle/>
          <a:p>
            <a:fld id="{B18171A9-AD9E-4674-A42D-487EAE8CAC45}" type="slidenum">
              <a:rPr lang="ja-JP" altLang="en-GB" smtClean="0"/>
              <a:pPr/>
              <a:t>17</a:t>
            </a:fld>
            <a:endParaRPr lang="en-GB" altLang="ja-JP"/>
          </a:p>
        </p:txBody>
      </p:sp>
      <p:sp>
        <p:nvSpPr>
          <p:cNvPr id="6" name="スライド イメージ プレースホルダー 5">
            <a:extLst>
              <a:ext uri="{FF2B5EF4-FFF2-40B4-BE49-F238E27FC236}">
                <a16:creationId xmlns:a16="http://schemas.microsoft.com/office/drawing/2014/main" id="{6D18A8D8-47E9-2846-8D38-1F9E80ECA6A5}"/>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C4CCA23C-0F4E-223C-731B-C73EEE71215B}"/>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67659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51B5-97E9-9EB0-7AD7-9CFB835010A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9E1DB92A-0AEA-A8CA-A47C-F90AEF08811C}"/>
              </a:ext>
            </a:extLst>
          </p:cNvPr>
          <p:cNvSpPr>
            <a:spLocks noGrp="1"/>
          </p:cNvSpPr>
          <p:nvPr>
            <p:ph type="sldNum" sz="quarter" idx="10"/>
          </p:nvPr>
        </p:nvSpPr>
        <p:spPr/>
        <p:txBody>
          <a:bodyPr/>
          <a:lstStyle/>
          <a:p>
            <a:fld id="{B18171A9-AD9E-4674-A42D-487EAE8CAC45}" type="slidenum">
              <a:rPr lang="ja-JP" altLang="en-GB" smtClean="0"/>
              <a:pPr/>
              <a:t>18</a:t>
            </a:fld>
            <a:endParaRPr lang="en-GB" altLang="ja-JP"/>
          </a:p>
        </p:txBody>
      </p:sp>
      <p:sp>
        <p:nvSpPr>
          <p:cNvPr id="6" name="スライド イメージ プレースホルダー 5">
            <a:extLst>
              <a:ext uri="{FF2B5EF4-FFF2-40B4-BE49-F238E27FC236}">
                <a16:creationId xmlns:a16="http://schemas.microsoft.com/office/drawing/2014/main" id="{99E11573-7817-4233-44B7-B9ED876F8827}"/>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2C53313E-2A17-69ED-21BE-361ACE8BD2D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302546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1</a:t>
            </a:fld>
            <a:endParaRPr lang="en-GB" altLang="ja-JP"/>
          </a:p>
        </p:txBody>
      </p:sp>
      <p:sp>
        <p:nvSpPr>
          <p:cNvPr id="6" name="スライド イメージ プレースホルダー 5">
            <a:extLst>
              <a:ext uri="{FF2B5EF4-FFF2-40B4-BE49-F238E27FC236}">
                <a16:creationId xmlns:a16="http://schemas.microsoft.com/office/drawing/2014/main" id="{529CE87D-4F60-A1AF-7BBF-7492E425DD3B}"/>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0B69E691-14A5-F291-3C19-4F8B4B4F8FC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65149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D220-1F4D-02F3-C2B6-D2B89CAB4819}"/>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F26DA3F-4F32-3447-2D64-49B4B8E09FF4}"/>
              </a:ext>
            </a:extLst>
          </p:cNvPr>
          <p:cNvSpPr>
            <a:spLocks noGrp="1"/>
          </p:cNvSpPr>
          <p:nvPr>
            <p:ph type="sldNum" sz="quarter" idx="10"/>
          </p:nvPr>
        </p:nvSpPr>
        <p:spPr/>
        <p:txBody>
          <a:bodyPr/>
          <a:lstStyle/>
          <a:p>
            <a:fld id="{B18171A9-AD9E-4674-A42D-487EAE8CAC45}" type="slidenum">
              <a:rPr lang="ja-JP" altLang="en-GB" smtClean="0"/>
              <a:pPr/>
              <a:t>19</a:t>
            </a:fld>
            <a:endParaRPr lang="en-GB" altLang="ja-JP"/>
          </a:p>
        </p:txBody>
      </p:sp>
      <p:sp>
        <p:nvSpPr>
          <p:cNvPr id="6" name="スライド イメージ プレースホルダー 5">
            <a:extLst>
              <a:ext uri="{FF2B5EF4-FFF2-40B4-BE49-F238E27FC236}">
                <a16:creationId xmlns:a16="http://schemas.microsoft.com/office/drawing/2014/main" id="{1834D344-D53B-DAFF-8166-683B9FC27DE9}"/>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AA03E78F-9D7C-B15C-DD8A-69B6D7EF994A}"/>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522090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20</a:t>
            </a:fld>
            <a:endParaRPr lang="en-GB" altLang="ja-JP"/>
          </a:p>
        </p:txBody>
      </p:sp>
      <p:sp>
        <p:nvSpPr>
          <p:cNvPr id="6" name="スライド イメージ プレースホルダー 5">
            <a:extLst>
              <a:ext uri="{FF2B5EF4-FFF2-40B4-BE49-F238E27FC236}">
                <a16:creationId xmlns:a16="http://schemas.microsoft.com/office/drawing/2014/main" id="{48DAC47F-6BE0-8A32-F6AC-A6C1984D829C}"/>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B1F83CFB-0E88-F72B-1284-B5BE8F1F02DA}"/>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469975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B8284-40EF-A0DE-D799-6D2CE35DC853}"/>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552DCB13-C57B-7976-97E0-C2B47401691C}"/>
              </a:ext>
            </a:extLst>
          </p:cNvPr>
          <p:cNvSpPr>
            <a:spLocks noGrp="1"/>
          </p:cNvSpPr>
          <p:nvPr>
            <p:ph type="sldNum" sz="quarter" idx="10"/>
          </p:nvPr>
        </p:nvSpPr>
        <p:spPr/>
        <p:txBody>
          <a:bodyPr/>
          <a:lstStyle/>
          <a:p>
            <a:fld id="{B18171A9-AD9E-4674-A42D-487EAE8CAC45}" type="slidenum">
              <a:rPr lang="ja-JP" altLang="en-GB" smtClean="0"/>
              <a:pPr/>
              <a:t>21</a:t>
            </a:fld>
            <a:endParaRPr lang="en-GB" altLang="ja-JP"/>
          </a:p>
        </p:txBody>
      </p:sp>
      <p:sp>
        <p:nvSpPr>
          <p:cNvPr id="6" name="スライド イメージ プレースホルダー 5">
            <a:extLst>
              <a:ext uri="{FF2B5EF4-FFF2-40B4-BE49-F238E27FC236}">
                <a16:creationId xmlns:a16="http://schemas.microsoft.com/office/drawing/2014/main" id="{BBC30887-848B-4F46-B635-CDA5E97A4CCA}"/>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6C35763F-8D97-0909-2923-4874DA73527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6585157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43F63-E3BA-E824-EDA9-9B56085CE901}"/>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D72441D1-8694-E7D7-99CD-B7D79FB73BE5}"/>
              </a:ext>
            </a:extLst>
          </p:cNvPr>
          <p:cNvSpPr>
            <a:spLocks noGrp="1"/>
          </p:cNvSpPr>
          <p:nvPr>
            <p:ph type="sldNum" sz="quarter" idx="10"/>
          </p:nvPr>
        </p:nvSpPr>
        <p:spPr/>
        <p:txBody>
          <a:bodyPr/>
          <a:lstStyle/>
          <a:p>
            <a:fld id="{B18171A9-AD9E-4674-A42D-487EAE8CAC45}" type="slidenum">
              <a:rPr lang="ja-JP" altLang="en-GB" smtClean="0"/>
              <a:pPr/>
              <a:t>22</a:t>
            </a:fld>
            <a:endParaRPr lang="en-GB" altLang="ja-JP"/>
          </a:p>
        </p:txBody>
      </p:sp>
      <p:sp>
        <p:nvSpPr>
          <p:cNvPr id="6" name="スライド イメージ プレースホルダー 5">
            <a:extLst>
              <a:ext uri="{FF2B5EF4-FFF2-40B4-BE49-F238E27FC236}">
                <a16:creationId xmlns:a16="http://schemas.microsoft.com/office/drawing/2014/main" id="{ABA868D7-55C8-A77E-E1BA-D73E443B0543}"/>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2B533EDD-F0EE-E4B8-B802-454532C9C60E}"/>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101398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23</a:t>
            </a:fld>
            <a:endParaRPr lang="en-GB" altLang="ja-JP"/>
          </a:p>
        </p:txBody>
      </p:sp>
      <p:sp>
        <p:nvSpPr>
          <p:cNvPr id="6" name="スライド イメージ プレースホルダー 5">
            <a:extLst>
              <a:ext uri="{FF2B5EF4-FFF2-40B4-BE49-F238E27FC236}">
                <a16:creationId xmlns:a16="http://schemas.microsoft.com/office/drawing/2014/main" id="{30751B32-7929-376F-8DFB-4308BE0EED06}"/>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552490BF-2871-3FB7-5448-8122AFEFF09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0986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24</a:t>
            </a:fld>
            <a:endParaRPr lang="en-GB" altLang="ja-JP"/>
          </a:p>
        </p:txBody>
      </p:sp>
      <p:sp>
        <p:nvSpPr>
          <p:cNvPr id="6" name="スライド イメージ プレースホルダー 5">
            <a:extLst>
              <a:ext uri="{FF2B5EF4-FFF2-40B4-BE49-F238E27FC236}">
                <a16:creationId xmlns:a16="http://schemas.microsoft.com/office/drawing/2014/main" id="{A8DE491E-64CE-8A49-1EAB-656BF75F5812}"/>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EDEDBAE6-FED7-A015-78B4-14BEC46657B6}"/>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194646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2BCFF-C073-ED2C-00B6-E7672D97A2FF}"/>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4A345298-28AB-3A5F-A88B-2EAB997FCDED}"/>
              </a:ext>
            </a:extLst>
          </p:cNvPr>
          <p:cNvSpPr>
            <a:spLocks noGrp="1"/>
          </p:cNvSpPr>
          <p:nvPr>
            <p:ph type="sldNum" sz="quarter" idx="10"/>
          </p:nvPr>
        </p:nvSpPr>
        <p:spPr/>
        <p:txBody>
          <a:bodyPr/>
          <a:lstStyle/>
          <a:p>
            <a:fld id="{B18171A9-AD9E-4674-A42D-487EAE8CAC45}" type="slidenum">
              <a:rPr lang="ja-JP" altLang="en-GB" smtClean="0"/>
              <a:pPr/>
              <a:t>25</a:t>
            </a:fld>
            <a:endParaRPr lang="en-GB" altLang="ja-JP"/>
          </a:p>
        </p:txBody>
      </p:sp>
      <p:sp>
        <p:nvSpPr>
          <p:cNvPr id="6" name="スライド イメージ プレースホルダー 5">
            <a:extLst>
              <a:ext uri="{FF2B5EF4-FFF2-40B4-BE49-F238E27FC236}">
                <a16:creationId xmlns:a16="http://schemas.microsoft.com/office/drawing/2014/main" id="{D86D4933-BD90-9C44-786A-BB8465B4ED06}"/>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A3E2130C-3A59-6031-FFF9-3E194309A029}"/>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730853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8322E-8E72-35F6-ABEF-590E307A2CC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C1A00301-DFAA-8054-CED8-A1E26950617C}"/>
              </a:ext>
            </a:extLst>
          </p:cNvPr>
          <p:cNvSpPr>
            <a:spLocks noGrp="1"/>
          </p:cNvSpPr>
          <p:nvPr>
            <p:ph type="sldNum" sz="quarter" idx="10"/>
          </p:nvPr>
        </p:nvSpPr>
        <p:spPr/>
        <p:txBody>
          <a:bodyPr/>
          <a:lstStyle/>
          <a:p>
            <a:fld id="{B18171A9-AD9E-4674-A42D-487EAE8CAC45}" type="slidenum">
              <a:rPr lang="ja-JP" altLang="en-GB" smtClean="0"/>
              <a:pPr/>
              <a:t>26</a:t>
            </a:fld>
            <a:endParaRPr lang="en-GB" altLang="ja-JP"/>
          </a:p>
        </p:txBody>
      </p:sp>
      <p:sp>
        <p:nvSpPr>
          <p:cNvPr id="6" name="スライド イメージ プレースホルダー 5">
            <a:extLst>
              <a:ext uri="{FF2B5EF4-FFF2-40B4-BE49-F238E27FC236}">
                <a16:creationId xmlns:a16="http://schemas.microsoft.com/office/drawing/2014/main" id="{6735DBB6-2A7A-DF8B-B930-BF5A994A1EDD}"/>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47F190B3-053D-A053-32FF-9669BFEA360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72869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24E71-8EE7-5A19-1C63-DD7320B0D2EC}"/>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B2FF048C-8F16-2DCC-3D99-849AB5EF48E6}"/>
              </a:ext>
            </a:extLst>
          </p:cNvPr>
          <p:cNvSpPr>
            <a:spLocks noGrp="1"/>
          </p:cNvSpPr>
          <p:nvPr>
            <p:ph type="sldNum" sz="quarter" idx="10"/>
          </p:nvPr>
        </p:nvSpPr>
        <p:spPr/>
        <p:txBody>
          <a:bodyPr/>
          <a:lstStyle/>
          <a:p>
            <a:fld id="{B18171A9-AD9E-4674-A42D-487EAE8CAC45}" type="slidenum">
              <a:rPr lang="ja-JP" altLang="en-GB" smtClean="0"/>
              <a:pPr/>
              <a:t>27</a:t>
            </a:fld>
            <a:endParaRPr lang="en-GB" altLang="ja-JP"/>
          </a:p>
        </p:txBody>
      </p:sp>
      <p:sp>
        <p:nvSpPr>
          <p:cNvPr id="6" name="スライド イメージ プレースホルダー 5">
            <a:extLst>
              <a:ext uri="{FF2B5EF4-FFF2-40B4-BE49-F238E27FC236}">
                <a16:creationId xmlns:a16="http://schemas.microsoft.com/office/drawing/2014/main" id="{DBB47A6A-48F8-5501-78DE-0D8A61CC410F}"/>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879D5F67-19AA-3EBB-F908-8C2F2D773EF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434220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05BCA-77D0-1A54-8DFB-39D9CD0DE6EC}"/>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00E2640-8C80-3738-86C0-066533CFE4C7}"/>
              </a:ext>
            </a:extLst>
          </p:cNvPr>
          <p:cNvSpPr>
            <a:spLocks noGrp="1"/>
          </p:cNvSpPr>
          <p:nvPr>
            <p:ph type="sldNum" sz="quarter" idx="10"/>
          </p:nvPr>
        </p:nvSpPr>
        <p:spPr/>
        <p:txBody>
          <a:bodyPr/>
          <a:lstStyle/>
          <a:p>
            <a:fld id="{B18171A9-AD9E-4674-A42D-487EAE8CAC45}" type="slidenum">
              <a:rPr lang="ja-JP" altLang="en-GB" smtClean="0"/>
              <a:pPr/>
              <a:t>28</a:t>
            </a:fld>
            <a:endParaRPr lang="en-GB" altLang="ja-JP"/>
          </a:p>
        </p:txBody>
      </p:sp>
      <p:sp>
        <p:nvSpPr>
          <p:cNvPr id="6" name="スライド イメージ プレースホルダー 5">
            <a:extLst>
              <a:ext uri="{FF2B5EF4-FFF2-40B4-BE49-F238E27FC236}">
                <a16:creationId xmlns:a16="http://schemas.microsoft.com/office/drawing/2014/main" id="{D533AEE8-852C-8768-6979-F58AEADF5DB1}"/>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31EEE5DB-A45A-738E-35AF-03773A18BF32}"/>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35782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0"/>
          </p:nvPr>
        </p:nvSpPr>
        <p:spPr/>
        <p:txBody>
          <a:bodyPr/>
          <a:lstStyle/>
          <a:p>
            <a:pPr lvl="0"/>
            <a:fld id="{B18171A9-AD9E-4674-A42D-487EAE8CAC45}" type="slidenum">
              <a:rPr lang="ja-JP" altLang="en-GB" noProof="0" smtClean="0"/>
              <a:pPr lvl="0"/>
              <a:t>2</a:t>
            </a:fld>
            <a:endParaRPr lang="en-GB" altLang="ja-JP" noProof="0"/>
          </a:p>
        </p:txBody>
      </p:sp>
      <p:sp>
        <p:nvSpPr>
          <p:cNvPr id="6" name="スライド イメージ プレースホルダー 5">
            <a:extLst>
              <a:ext uri="{FF2B5EF4-FFF2-40B4-BE49-F238E27FC236}">
                <a16:creationId xmlns:a16="http://schemas.microsoft.com/office/drawing/2014/main" id="{FC4AFB3A-1DC2-E306-32E1-04E566D8DBB2}"/>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D59462A0-DC6A-8066-3FA7-340BEE0D150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9984883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7E15D-DE3A-F302-ABD1-44DC60A9F869}"/>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CAF493A-091F-4450-2C84-7DFE19447F16}"/>
              </a:ext>
            </a:extLst>
          </p:cNvPr>
          <p:cNvSpPr>
            <a:spLocks noGrp="1"/>
          </p:cNvSpPr>
          <p:nvPr>
            <p:ph type="sldNum" sz="quarter" idx="10"/>
          </p:nvPr>
        </p:nvSpPr>
        <p:spPr/>
        <p:txBody>
          <a:bodyPr/>
          <a:lstStyle/>
          <a:p>
            <a:fld id="{B18171A9-AD9E-4674-A42D-487EAE8CAC45}" type="slidenum">
              <a:rPr lang="ja-JP" altLang="en-GB" smtClean="0"/>
              <a:pPr/>
              <a:t>29</a:t>
            </a:fld>
            <a:endParaRPr lang="en-GB" altLang="ja-JP"/>
          </a:p>
        </p:txBody>
      </p:sp>
      <p:sp>
        <p:nvSpPr>
          <p:cNvPr id="6" name="スライド イメージ プレースホルダー 5">
            <a:extLst>
              <a:ext uri="{FF2B5EF4-FFF2-40B4-BE49-F238E27FC236}">
                <a16:creationId xmlns:a16="http://schemas.microsoft.com/office/drawing/2014/main" id="{C2443CF5-3818-675C-CA68-74EB7AABD9D8}"/>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28FA3737-6AE7-1A43-22CC-5DE2858227BF}"/>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1911181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853C9-09A8-F819-99FA-8E3D6535792F}"/>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B90441E-408F-EB31-F4D9-E52BBCBCDA5F}"/>
              </a:ext>
            </a:extLst>
          </p:cNvPr>
          <p:cNvSpPr>
            <a:spLocks noGrp="1"/>
          </p:cNvSpPr>
          <p:nvPr>
            <p:ph type="sldNum" sz="quarter" idx="10"/>
          </p:nvPr>
        </p:nvSpPr>
        <p:spPr/>
        <p:txBody>
          <a:bodyPr/>
          <a:lstStyle/>
          <a:p>
            <a:fld id="{B18171A9-AD9E-4674-A42D-487EAE8CAC45}" type="slidenum">
              <a:rPr lang="ja-JP" altLang="en-GB" smtClean="0"/>
              <a:pPr/>
              <a:t>30</a:t>
            </a:fld>
            <a:endParaRPr lang="en-GB" altLang="ja-JP"/>
          </a:p>
        </p:txBody>
      </p:sp>
      <p:sp>
        <p:nvSpPr>
          <p:cNvPr id="6" name="スライド イメージ プレースホルダー 5">
            <a:extLst>
              <a:ext uri="{FF2B5EF4-FFF2-40B4-BE49-F238E27FC236}">
                <a16:creationId xmlns:a16="http://schemas.microsoft.com/office/drawing/2014/main" id="{2F0AAC95-1452-C882-173B-704EDE6EBAAD}"/>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C07D5BC7-8C9E-46F4-1DBF-39C92E6FD890}"/>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800855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DCFD5-A649-CF03-277F-7713FA1C5DFA}"/>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505B0A2-4B72-0D0F-4857-791753D6C337}"/>
              </a:ext>
            </a:extLst>
          </p:cNvPr>
          <p:cNvSpPr>
            <a:spLocks noGrp="1"/>
          </p:cNvSpPr>
          <p:nvPr>
            <p:ph type="sldNum" sz="quarter" idx="10"/>
          </p:nvPr>
        </p:nvSpPr>
        <p:spPr/>
        <p:txBody>
          <a:bodyPr/>
          <a:lstStyle/>
          <a:p>
            <a:fld id="{B18171A9-AD9E-4674-A42D-487EAE8CAC45}" type="slidenum">
              <a:rPr lang="ja-JP" altLang="en-GB" smtClean="0"/>
              <a:pPr/>
              <a:t>31</a:t>
            </a:fld>
            <a:endParaRPr lang="en-GB" altLang="ja-JP"/>
          </a:p>
        </p:txBody>
      </p:sp>
      <p:sp>
        <p:nvSpPr>
          <p:cNvPr id="6" name="スライド イメージ プレースホルダー 5">
            <a:extLst>
              <a:ext uri="{FF2B5EF4-FFF2-40B4-BE49-F238E27FC236}">
                <a16:creationId xmlns:a16="http://schemas.microsoft.com/office/drawing/2014/main" id="{10CFE8C0-51BA-E223-CD6D-76A9AA7912BD}"/>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A2922FDD-4319-F495-8B5B-66E3FC159BD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2542488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318C-CAEE-39D7-81D6-3BF9FA78828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4161017-AD8D-33F6-B165-A3D8BBA34B7B}"/>
              </a:ext>
            </a:extLst>
          </p:cNvPr>
          <p:cNvSpPr>
            <a:spLocks noGrp="1"/>
          </p:cNvSpPr>
          <p:nvPr>
            <p:ph type="sldNum" sz="quarter" idx="10"/>
          </p:nvPr>
        </p:nvSpPr>
        <p:spPr/>
        <p:txBody>
          <a:bodyPr/>
          <a:lstStyle/>
          <a:p>
            <a:fld id="{B18171A9-AD9E-4674-A42D-487EAE8CAC45}" type="slidenum">
              <a:rPr lang="ja-JP" altLang="en-GB" smtClean="0"/>
              <a:pPr/>
              <a:t>32</a:t>
            </a:fld>
            <a:endParaRPr lang="en-GB" altLang="ja-JP"/>
          </a:p>
        </p:txBody>
      </p:sp>
      <p:sp>
        <p:nvSpPr>
          <p:cNvPr id="6" name="スライド イメージ プレースホルダー 5">
            <a:extLst>
              <a:ext uri="{FF2B5EF4-FFF2-40B4-BE49-F238E27FC236}">
                <a16:creationId xmlns:a16="http://schemas.microsoft.com/office/drawing/2014/main" id="{4EB296F2-76E0-4522-2E9F-60F89175A00D}"/>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607A21A3-3AC4-5A0B-3A1B-65C3EE5A6ABE}"/>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977940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E0FEA-AAF0-7421-F2F5-17C21128123E}"/>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03A13CB-DBEA-54AF-EF3A-B42693377F12}"/>
              </a:ext>
            </a:extLst>
          </p:cNvPr>
          <p:cNvSpPr>
            <a:spLocks noGrp="1"/>
          </p:cNvSpPr>
          <p:nvPr>
            <p:ph type="sldNum" sz="quarter" idx="10"/>
          </p:nvPr>
        </p:nvSpPr>
        <p:spPr/>
        <p:txBody>
          <a:bodyPr/>
          <a:lstStyle/>
          <a:p>
            <a:fld id="{B18171A9-AD9E-4674-A42D-487EAE8CAC45}" type="slidenum">
              <a:rPr lang="ja-JP" altLang="en-GB" smtClean="0"/>
              <a:pPr/>
              <a:t>33</a:t>
            </a:fld>
            <a:endParaRPr lang="en-GB" altLang="ja-JP"/>
          </a:p>
        </p:txBody>
      </p:sp>
      <p:sp>
        <p:nvSpPr>
          <p:cNvPr id="6" name="スライド イメージ プレースホルダー 5">
            <a:extLst>
              <a:ext uri="{FF2B5EF4-FFF2-40B4-BE49-F238E27FC236}">
                <a16:creationId xmlns:a16="http://schemas.microsoft.com/office/drawing/2014/main" id="{7186E37A-024E-B2B5-A695-D4CDD02A3D1E}"/>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E09293B9-993E-FDC2-D5BC-8BE91893789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706806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590C5-F656-55FB-50AB-16E3AB555B44}"/>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4A88ABFE-5888-0CDC-9B23-5821CE820A20}"/>
              </a:ext>
            </a:extLst>
          </p:cNvPr>
          <p:cNvSpPr>
            <a:spLocks noGrp="1"/>
          </p:cNvSpPr>
          <p:nvPr>
            <p:ph type="sldNum" sz="quarter" idx="10"/>
          </p:nvPr>
        </p:nvSpPr>
        <p:spPr/>
        <p:txBody>
          <a:bodyPr/>
          <a:lstStyle/>
          <a:p>
            <a:fld id="{B18171A9-AD9E-4674-A42D-487EAE8CAC45}" type="slidenum">
              <a:rPr lang="ja-JP" altLang="en-GB" smtClean="0"/>
              <a:pPr/>
              <a:t>34</a:t>
            </a:fld>
            <a:endParaRPr lang="en-GB" altLang="ja-JP"/>
          </a:p>
        </p:txBody>
      </p:sp>
      <p:sp>
        <p:nvSpPr>
          <p:cNvPr id="6" name="スライド イメージ プレースホルダー 5">
            <a:extLst>
              <a:ext uri="{FF2B5EF4-FFF2-40B4-BE49-F238E27FC236}">
                <a16:creationId xmlns:a16="http://schemas.microsoft.com/office/drawing/2014/main" id="{D6646A18-26D4-A871-921F-87371700BB31}"/>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8D1D37AE-E834-97B1-5073-EB82DE8CCA3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4683849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9F01D-265E-54D9-76D5-9C3D53D70E37}"/>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BCCC4D05-69A7-7676-EF7A-230FEDAF19A4}"/>
              </a:ext>
            </a:extLst>
          </p:cNvPr>
          <p:cNvSpPr>
            <a:spLocks noGrp="1"/>
          </p:cNvSpPr>
          <p:nvPr>
            <p:ph type="sldNum" sz="quarter" idx="10"/>
          </p:nvPr>
        </p:nvSpPr>
        <p:spPr/>
        <p:txBody>
          <a:bodyPr/>
          <a:lstStyle/>
          <a:p>
            <a:fld id="{B18171A9-AD9E-4674-A42D-487EAE8CAC45}" type="slidenum">
              <a:rPr lang="ja-JP" altLang="en-GB" smtClean="0"/>
              <a:pPr/>
              <a:t>35</a:t>
            </a:fld>
            <a:endParaRPr lang="en-GB" altLang="ja-JP"/>
          </a:p>
        </p:txBody>
      </p:sp>
      <p:sp>
        <p:nvSpPr>
          <p:cNvPr id="6" name="スライド イメージ プレースホルダー 5">
            <a:extLst>
              <a:ext uri="{FF2B5EF4-FFF2-40B4-BE49-F238E27FC236}">
                <a16:creationId xmlns:a16="http://schemas.microsoft.com/office/drawing/2014/main" id="{C5248B80-9180-498A-8271-37DBA6E0DEE7}"/>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1FF1FEDF-3F79-DCCF-B2A1-0CAB686B4CB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282076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EFCE6-B659-AD3B-D5F9-3FF58EF88D8C}"/>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49245D8C-497A-56B0-41F5-8F0B5B2EA6FC}"/>
              </a:ext>
            </a:extLst>
          </p:cNvPr>
          <p:cNvSpPr>
            <a:spLocks noGrp="1"/>
          </p:cNvSpPr>
          <p:nvPr>
            <p:ph type="sldNum" sz="quarter" idx="10"/>
          </p:nvPr>
        </p:nvSpPr>
        <p:spPr/>
        <p:txBody>
          <a:bodyPr/>
          <a:lstStyle/>
          <a:p>
            <a:fld id="{B18171A9-AD9E-4674-A42D-487EAE8CAC45}" type="slidenum">
              <a:rPr lang="ja-JP" altLang="en-GB" smtClean="0"/>
              <a:pPr/>
              <a:t>36</a:t>
            </a:fld>
            <a:endParaRPr lang="en-GB" altLang="ja-JP"/>
          </a:p>
        </p:txBody>
      </p:sp>
      <p:sp>
        <p:nvSpPr>
          <p:cNvPr id="6" name="スライド イメージ プレースホルダー 5">
            <a:extLst>
              <a:ext uri="{FF2B5EF4-FFF2-40B4-BE49-F238E27FC236}">
                <a16:creationId xmlns:a16="http://schemas.microsoft.com/office/drawing/2014/main" id="{4EE39EA0-A501-C447-0243-A2F38FAD3146}"/>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64757FD5-C73A-BE04-A15D-AC8C01744D1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930193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7386A-DA30-4EF5-59A4-AAD691012299}"/>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13EE784-9827-7820-B2D9-E87BAF8221E0}"/>
              </a:ext>
            </a:extLst>
          </p:cNvPr>
          <p:cNvSpPr>
            <a:spLocks noGrp="1"/>
          </p:cNvSpPr>
          <p:nvPr>
            <p:ph type="sldNum" sz="quarter" idx="10"/>
          </p:nvPr>
        </p:nvSpPr>
        <p:spPr/>
        <p:txBody>
          <a:bodyPr/>
          <a:lstStyle/>
          <a:p>
            <a:fld id="{B18171A9-AD9E-4674-A42D-487EAE8CAC45}" type="slidenum">
              <a:rPr lang="ja-JP" altLang="en-GB" smtClean="0"/>
              <a:pPr/>
              <a:t>37</a:t>
            </a:fld>
            <a:endParaRPr lang="en-GB" altLang="ja-JP"/>
          </a:p>
        </p:txBody>
      </p:sp>
      <p:sp>
        <p:nvSpPr>
          <p:cNvPr id="6" name="スライド イメージ プレースホルダー 5">
            <a:extLst>
              <a:ext uri="{FF2B5EF4-FFF2-40B4-BE49-F238E27FC236}">
                <a16:creationId xmlns:a16="http://schemas.microsoft.com/office/drawing/2014/main" id="{623DB9F5-B1E0-EDDB-E539-2AAA2466788F}"/>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7E7FD2CC-0CF6-49DE-B117-5793E025780B}"/>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2339808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7166A-4042-8888-5976-D1CCEE7FB96C}"/>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92DA96D-1E1D-3498-5BAF-F1C215AB0265}"/>
              </a:ext>
            </a:extLst>
          </p:cNvPr>
          <p:cNvSpPr>
            <a:spLocks noGrp="1"/>
          </p:cNvSpPr>
          <p:nvPr>
            <p:ph type="sldNum" sz="quarter" idx="10"/>
          </p:nvPr>
        </p:nvSpPr>
        <p:spPr/>
        <p:txBody>
          <a:bodyPr/>
          <a:lstStyle/>
          <a:p>
            <a:fld id="{B18171A9-AD9E-4674-A42D-487EAE8CAC45}" type="slidenum">
              <a:rPr lang="ja-JP" altLang="en-GB" smtClean="0"/>
              <a:pPr/>
              <a:t>38</a:t>
            </a:fld>
            <a:endParaRPr lang="en-GB" altLang="ja-JP"/>
          </a:p>
        </p:txBody>
      </p:sp>
      <p:sp>
        <p:nvSpPr>
          <p:cNvPr id="6" name="スライド イメージ プレースホルダー 5">
            <a:extLst>
              <a:ext uri="{FF2B5EF4-FFF2-40B4-BE49-F238E27FC236}">
                <a16:creationId xmlns:a16="http://schemas.microsoft.com/office/drawing/2014/main" id="{9D25CA2E-BCAE-0CA3-C4FA-CEF79F7A4458}"/>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D74F3E54-A45E-E736-8994-12763A364754}"/>
              </a:ext>
            </a:extLst>
          </p:cNvPr>
          <p:cNvSpPr>
            <a:spLocks noGrp="1"/>
          </p:cNvSpPr>
          <p:nvPr>
            <p:ph type="body" idx="1"/>
          </p:nvPr>
        </p:nvSpPr>
        <p:spPr/>
        <p:txBody>
          <a:bodyPr/>
          <a:lstStyle/>
          <a:p>
            <a:r>
              <a:rPr lang="en-US" altLang="ja-JP"/>
              <a:t>【</a:t>
            </a:r>
            <a:r>
              <a:rPr lang="ja-JP" altLang="en-US"/>
              <a:t>スライドの説明ポイント</a:t>
            </a:r>
            <a:r>
              <a:rPr lang="en-US" altLang="ja-JP"/>
              <a:t>】</a:t>
            </a:r>
          </a:p>
          <a:p>
            <a:r>
              <a:rPr kumimoji="1" lang="ja-JP" altLang="en-US"/>
              <a:t>●</a:t>
            </a:r>
            <a:r>
              <a:rPr lang="ja-JP" altLang="en-US" sz="1300"/>
              <a:t>計算式を使って答え合わせを行う </a:t>
            </a:r>
            <a:endParaRPr kumimoji="1" lang="ja-JP" altLang="en-US"/>
          </a:p>
        </p:txBody>
      </p:sp>
    </p:spTree>
    <p:extLst>
      <p:ext uri="{BB962C8B-B14F-4D97-AF65-F5344CB8AC3E}">
        <p14:creationId xmlns:p14="http://schemas.microsoft.com/office/powerpoint/2010/main" val="2157193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0"/>
          </p:nvPr>
        </p:nvSpPr>
        <p:spPr/>
        <p:txBody>
          <a:bodyPr/>
          <a:lstStyle/>
          <a:p>
            <a:fld id="{B18171A9-AD9E-4674-A42D-487EAE8CAC45}" type="slidenum">
              <a:rPr lang="ja-JP" altLang="en-GB" smtClean="0"/>
              <a:pPr/>
              <a:t>3</a:t>
            </a:fld>
            <a:endParaRPr lang="en-GB" altLang="ja-JP"/>
          </a:p>
        </p:txBody>
      </p:sp>
      <p:sp>
        <p:nvSpPr>
          <p:cNvPr id="9" name="スライド イメージ プレースホルダー 8">
            <a:extLst>
              <a:ext uri="{FF2B5EF4-FFF2-40B4-BE49-F238E27FC236}">
                <a16:creationId xmlns:a16="http://schemas.microsoft.com/office/drawing/2014/main" id="{D0022EDE-5D7E-4C22-2F0C-99DDF5C2BDF1}"/>
              </a:ext>
            </a:extLst>
          </p:cNvPr>
          <p:cNvSpPr>
            <a:spLocks noGrp="1" noRot="1" noChangeAspect="1"/>
          </p:cNvSpPr>
          <p:nvPr>
            <p:ph type="sldImg"/>
          </p:nvPr>
        </p:nvSpPr>
        <p:spPr/>
      </p:sp>
      <p:sp>
        <p:nvSpPr>
          <p:cNvPr id="10" name="ノート プレースホルダー 9">
            <a:extLst>
              <a:ext uri="{FF2B5EF4-FFF2-40B4-BE49-F238E27FC236}">
                <a16:creationId xmlns:a16="http://schemas.microsoft.com/office/drawing/2014/main" id="{E5475EE2-F6D5-2BF5-6CDD-29F2E25901F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9728430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DC4F-E89B-AD49-CC4C-1103DC552259}"/>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36ED950-6747-810C-E53C-B8BBB23698C6}"/>
              </a:ext>
            </a:extLst>
          </p:cNvPr>
          <p:cNvSpPr>
            <a:spLocks noGrp="1"/>
          </p:cNvSpPr>
          <p:nvPr>
            <p:ph type="sldNum" sz="quarter" idx="10"/>
          </p:nvPr>
        </p:nvSpPr>
        <p:spPr/>
        <p:txBody>
          <a:bodyPr/>
          <a:lstStyle/>
          <a:p>
            <a:fld id="{B18171A9-AD9E-4674-A42D-487EAE8CAC45}" type="slidenum">
              <a:rPr lang="ja-JP" altLang="en-GB" smtClean="0"/>
              <a:pPr/>
              <a:t>39</a:t>
            </a:fld>
            <a:endParaRPr lang="en-GB" altLang="ja-JP"/>
          </a:p>
        </p:txBody>
      </p:sp>
      <p:sp>
        <p:nvSpPr>
          <p:cNvPr id="6" name="スライド イメージ プレースホルダー 5">
            <a:extLst>
              <a:ext uri="{FF2B5EF4-FFF2-40B4-BE49-F238E27FC236}">
                <a16:creationId xmlns:a16="http://schemas.microsoft.com/office/drawing/2014/main" id="{2E3BAB89-6E21-29C0-966F-A28E717CE8FA}"/>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7703FDBE-5D7B-B635-731D-BECBB893B98C}"/>
              </a:ext>
            </a:extLst>
          </p:cNvPr>
          <p:cNvSpPr>
            <a:spLocks noGrp="1"/>
          </p:cNvSpPr>
          <p:nvPr>
            <p:ph type="body" idx="1"/>
          </p:nvPr>
        </p:nvSpPr>
        <p:spPr/>
        <p:txBody>
          <a:bodyPr/>
          <a:lstStyle/>
          <a:p>
            <a:r>
              <a:rPr lang="en-US" altLang="ja-JP"/>
              <a:t>【</a:t>
            </a:r>
            <a:r>
              <a:rPr lang="ja-JP" altLang="en-US"/>
              <a:t>スライドの説明ポイント</a:t>
            </a:r>
            <a:r>
              <a:rPr lang="en-US" altLang="ja-JP"/>
              <a:t>】</a:t>
            </a:r>
          </a:p>
          <a:p>
            <a:r>
              <a:rPr kumimoji="1" lang="ja-JP" altLang="en-US"/>
              <a:t>●</a:t>
            </a:r>
            <a:r>
              <a:rPr lang="ja-JP" altLang="en-US" sz="1300"/>
              <a:t>計算式を使って答え合わせを行う </a:t>
            </a:r>
            <a:endParaRPr kumimoji="1" lang="ja-JP" altLang="en-US"/>
          </a:p>
        </p:txBody>
      </p:sp>
    </p:spTree>
    <p:extLst>
      <p:ext uri="{BB962C8B-B14F-4D97-AF65-F5344CB8AC3E}">
        <p14:creationId xmlns:p14="http://schemas.microsoft.com/office/powerpoint/2010/main" val="2883305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72706-FDB6-D6DC-09DB-74F54DA7C59B}"/>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52E2A81-6FA7-3B16-E7E5-5692FBB5489A}"/>
              </a:ext>
            </a:extLst>
          </p:cNvPr>
          <p:cNvSpPr>
            <a:spLocks noGrp="1"/>
          </p:cNvSpPr>
          <p:nvPr>
            <p:ph type="sldNum" sz="quarter" idx="10"/>
          </p:nvPr>
        </p:nvSpPr>
        <p:spPr/>
        <p:txBody>
          <a:bodyPr/>
          <a:lstStyle/>
          <a:p>
            <a:pPr lvl="0"/>
            <a:fld id="{B18171A9-AD9E-4674-A42D-487EAE8CAC45}" type="slidenum">
              <a:rPr lang="ja-JP" altLang="en-GB" noProof="0" smtClean="0"/>
              <a:pPr lvl="0"/>
              <a:t>4</a:t>
            </a:fld>
            <a:endParaRPr lang="en-GB" altLang="ja-JP" noProof="0"/>
          </a:p>
        </p:txBody>
      </p:sp>
      <p:sp>
        <p:nvSpPr>
          <p:cNvPr id="9" name="スライド イメージ プレースホルダー 8">
            <a:extLst>
              <a:ext uri="{FF2B5EF4-FFF2-40B4-BE49-F238E27FC236}">
                <a16:creationId xmlns:a16="http://schemas.microsoft.com/office/drawing/2014/main" id="{06D0F873-839A-677F-D7FC-B30F5B01F698}"/>
              </a:ext>
            </a:extLst>
          </p:cNvPr>
          <p:cNvSpPr>
            <a:spLocks noGrp="1" noRot="1" noChangeAspect="1"/>
          </p:cNvSpPr>
          <p:nvPr>
            <p:ph type="sldImg"/>
          </p:nvPr>
        </p:nvSpPr>
        <p:spPr/>
      </p:sp>
      <p:sp>
        <p:nvSpPr>
          <p:cNvPr id="10" name="ノート プレースホルダー 9">
            <a:extLst>
              <a:ext uri="{FF2B5EF4-FFF2-40B4-BE49-F238E27FC236}">
                <a16:creationId xmlns:a16="http://schemas.microsoft.com/office/drawing/2014/main" id="{5D0AC289-A3D2-8DE5-5A80-7FFA04117423}"/>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81410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62AF4-AB36-FF49-0E64-1186DD6D9EAA}"/>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E938837-62FE-2BBC-6FF7-3F7D9A5D74FA}"/>
              </a:ext>
            </a:extLst>
          </p:cNvPr>
          <p:cNvSpPr>
            <a:spLocks noGrp="1"/>
          </p:cNvSpPr>
          <p:nvPr>
            <p:ph type="sldNum" sz="quarter" idx="10"/>
          </p:nvPr>
        </p:nvSpPr>
        <p:spPr/>
        <p:txBody>
          <a:bodyPr/>
          <a:lstStyle/>
          <a:p>
            <a:pPr lvl="0"/>
            <a:fld id="{B18171A9-AD9E-4674-A42D-487EAE8CAC45}" type="slidenum">
              <a:rPr lang="ja-JP" altLang="en-GB" noProof="0" smtClean="0"/>
              <a:pPr lvl="0"/>
              <a:t>5</a:t>
            </a:fld>
            <a:endParaRPr lang="en-GB" altLang="ja-JP" noProof="0"/>
          </a:p>
        </p:txBody>
      </p:sp>
      <p:sp>
        <p:nvSpPr>
          <p:cNvPr id="6" name="スライド イメージ プレースホルダー 5">
            <a:extLst>
              <a:ext uri="{FF2B5EF4-FFF2-40B4-BE49-F238E27FC236}">
                <a16:creationId xmlns:a16="http://schemas.microsoft.com/office/drawing/2014/main" id="{0737D329-7A39-A482-2C74-E64D7C6705B1}"/>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B59F14A3-C8FA-F49B-906C-AB832E689117}"/>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385373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8814-4075-3061-530C-1DC5D2841814}"/>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8F5945E2-D048-4748-D41F-39B910AE918D}"/>
              </a:ext>
            </a:extLst>
          </p:cNvPr>
          <p:cNvSpPr>
            <a:spLocks noGrp="1"/>
          </p:cNvSpPr>
          <p:nvPr>
            <p:ph type="sldNum" sz="quarter" idx="10"/>
          </p:nvPr>
        </p:nvSpPr>
        <p:spPr/>
        <p:txBody>
          <a:bodyPr/>
          <a:lstStyle/>
          <a:p>
            <a:pPr lvl="0"/>
            <a:fld id="{B18171A9-AD9E-4674-A42D-487EAE8CAC45}" type="slidenum">
              <a:rPr lang="ja-JP" altLang="en-GB" noProof="0" smtClean="0"/>
              <a:pPr lvl="0"/>
              <a:t>6</a:t>
            </a:fld>
            <a:endParaRPr lang="en-GB" altLang="ja-JP" noProof="0"/>
          </a:p>
        </p:txBody>
      </p:sp>
      <p:sp>
        <p:nvSpPr>
          <p:cNvPr id="6" name="スライド イメージ プレースホルダー 5">
            <a:extLst>
              <a:ext uri="{FF2B5EF4-FFF2-40B4-BE49-F238E27FC236}">
                <a16:creationId xmlns:a16="http://schemas.microsoft.com/office/drawing/2014/main" id="{0232BFBA-5949-C22D-503F-60D77EEF7C38}"/>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42CC95C9-BC1F-CBCA-DD6C-06BB6147CE09}"/>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68862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E85E-F34B-75E0-49A3-69E064A1FCD8}"/>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B9B01155-A00D-4142-7281-F320CDA1B96F}"/>
              </a:ext>
            </a:extLst>
          </p:cNvPr>
          <p:cNvSpPr>
            <a:spLocks noGrp="1"/>
          </p:cNvSpPr>
          <p:nvPr>
            <p:ph type="sldNum" sz="quarter" idx="10"/>
          </p:nvPr>
        </p:nvSpPr>
        <p:spPr/>
        <p:txBody>
          <a:bodyPr/>
          <a:lstStyle/>
          <a:p>
            <a:pPr lvl="0"/>
            <a:fld id="{B18171A9-AD9E-4674-A42D-487EAE8CAC45}" type="slidenum">
              <a:rPr lang="ja-JP" altLang="en-GB" noProof="0" smtClean="0"/>
              <a:pPr lvl="0"/>
              <a:t>7</a:t>
            </a:fld>
            <a:endParaRPr lang="en-GB" altLang="ja-JP" noProof="0"/>
          </a:p>
        </p:txBody>
      </p:sp>
      <p:sp>
        <p:nvSpPr>
          <p:cNvPr id="6" name="スライド イメージ プレースホルダー 5">
            <a:extLst>
              <a:ext uri="{FF2B5EF4-FFF2-40B4-BE49-F238E27FC236}">
                <a16:creationId xmlns:a16="http://schemas.microsoft.com/office/drawing/2014/main" id="{7B2C44EB-7461-D74C-BFA0-DC06DE06D8D0}"/>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75A8D4C6-D375-AE9D-4FB9-28C687FA1693}"/>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1313363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479E1-116F-F426-A48E-B6CC2A6C810D}"/>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A59B7620-63D6-4258-2C31-89FE2719F2DC}"/>
              </a:ext>
            </a:extLst>
          </p:cNvPr>
          <p:cNvSpPr>
            <a:spLocks noGrp="1"/>
          </p:cNvSpPr>
          <p:nvPr>
            <p:ph type="sldNum" sz="quarter" idx="10"/>
          </p:nvPr>
        </p:nvSpPr>
        <p:spPr/>
        <p:txBody>
          <a:bodyPr/>
          <a:lstStyle/>
          <a:p>
            <a:pPr lvl="0"/>
            <a:fld id="{B18171A9-AD9E-4674-A42D-487EAE8CAC45}" type="slidenum">
              <a:rPr lang="ja-JP" altLang="en-GB" noProof="0" smtClean="0"/>
              <a:pPr lvl="0"/>
              <a:t>8</a:t>
            </a:fld>
            <a:endParaRPr lang="en-GB" altLang="ja-JP" noProof="0"/>
          </a:p>
        </p:txBody>
      </p:sp>
      <p:sp>
        <p:nvSpPr>
          <p:cNvPr id="6" name="スライド イメージ プレースホルダー 5">
            <a:extLst>
              <a:ext uri="{FF2B5EF4-FFF2-40B4-BE49-F238E27FC236}">
                <a16:creationId xmlns:a16="http://schemas.microsoft.com/office/drawing/2014/main" id="{6C9827AB-4E15-C929-3437-1ECADF33B7B6}"/>
              </a:ext>
            </a:extLst>
          </p:cNvPr>
          <p:cNvSpPr>
            <a:spLocks noGrp="1" noRot="1" noChangeAspect="1"/>
          </p:cNvSpPr>
          <p:nvPr>
            <p:ph type="sldImg"/>
          </p:nvPr>
        </p:nvSpPr>
        <p:spPr/>
      </p:sp>
      <p:sp>
        <p:nvSpPr>
          <p:cNvPr id="7" name="ノート プレースホルダー 6">
            <a:extLst>
              <a:ext uri="{FF2B5EF4-FFF2-40B4-BE49-F238E27FC236}">
                <a16:creationId xmlns:a16="http://schemas.microsoft.com/office/drawing/2014/main" id="{2E47ECD8-3A9F-B12C-D238-28A9607EB5AD}"/>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021224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and Content">
    <p:bg>
      <p:bgPr>
        <a:solidFill>
          <a:schemeClr val="bg1"/>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9E9A366-C9A3-3C01-CC61-7BB58D5B2B78}"/>
              </a:ext>
            </a:extLst>
          </p:cNvPr>
          <p:cNvPicPr>
            <a:picLocks noChangeAspect="1"/>
          </p:cNvPicPr>
          <p:nvPr userDrawn="1"/>
        </p:nvPicPr>
        <p:blipFill>
          <a:blip r:embed="rId2"/>
          <a:stretch>
            <a:fillRect/>
          </a:stretch>
        </p:blipFill>
        <p:spPr>
          <a:xfrm>
            <a:off x="673099" y="0"/>
            <a:ext cx="9232901" cy="6858000"/>
          </a:xfrm>
          <a:prstGeom prst="rect">
            <a:avLst/>
          </a:prstGeom>
        </p:spPr>
      </p:pic>
      <p:pic>
        <p:nvPicPr>
          <p:cNvPr id="4" name="図 3">
            <a:extLst>
              <a:ext uri="{FF2B5EF4-FFF2-40B4-BE49-F238E27FC236}">
                <a16:creationId xmlns:a16="http://schemas.microsoft.com/office/drawing/2014/main" id="{F7A6BED7-80E2-9FE2-E53D-35CA9C35DB09}"/>
              </a:ext>
            </a:extLst>
          </p:cNvPr>
          <p:cNvPicPr>
            <a:picLocks noChangeAspect="1"/>
          </p:cNvPicPr>
          <p:nvPr userDrawn="1"/>
        </p:nvPicPr>
        <p:blipFill rotWithShape="1">
          <a:blip r:embed="rId3"/>
          <a:srcRect l="20879" b="33645"/>
          <a:stretch/>
        </p:blipFill>
        <p:spPr>
          <a:xfrm>
            <a:off x="152400" y="5791200"/>
            <a:ext cx="1828800" cy="901700"/>
          </a:xfrm>
          <a:prstGeom prst="rect">
            <a:avLst/>
          </a:prstGeom>
        </p:spPr>
      </p:pic>
      <p:sp>
        <p:nvSpPr>
          <p:cNvPr id="2" name="フッター プレースホルダー 3">
            <a:extLst>
              <a:ext uri="{FF2B5EF4-FFF2-40B4-BE49-F238E27FC236}">
                <a16:creationId xmlns:a16="http://schemas.microsoft.com/office/drawing/2014/main" id="{0384F28E-5D60-BFF0-41A4-510CA7984444}"/>
              </a:ext>
            </a:extLst>
          </p:cNvPr>
          <p:cNvSpPr txBox="1">
            <a:spLocks/>
          </p:cNvSpPr>
          <p:nvPr userDrawn="1"/>
        </p:nvSpPr>
        <p:spPr>
          <a:xfrm>
            <a:off x="6953042" y="6611377"/>
            <a:ext cx="2951477" cy="246623"/>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b="1" kern="1200">
                <a:solidFill>
                  <a:schemeClr val="tx1">
                    <a:tint val="82000"/>
                  </a:schemeClr>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202</a:t>
            </a:r>
            <a:r>
              <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６</a:t>
            </a: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J-FLEC All Rights Reserved.</a:t>
            </a:r>
            <a:endPar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1016313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ank">
    <p:bg bwMode="gray">
      <p:bgPr>
        <a:solidFill>
          <a:schemeClr val="bg1"/>
        </a:solidFill>
        <a:effectLst/>
      </p:bgPr>
    </p:bg>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125E53E0-7A21-71C1-F482-04088F8AABA6}"/>
              </a:ext>
            </a:extLst>
          </p:cNvPr>
          <p:cNvSpPr txBox="1"/>
          <p:nvPr userDrawn="1"/>
        </p:nvSpPr>
        <p:spPr>
          <a:xfrm>
            <a:off x="436484" y="295870"/>
            <a:ext cx="186939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5400" b="1" i="0">
                <a:solidFill>
                  <a:srgbClr val="007BC7"/>
                </a:solidFill>
                <a:latin typeface="BIZ UDPゴシック" panose="020B0400000000000000" pitchFamily="50" charset="-128"/>
                <a:ea typeface="BIZ UDPゴシック" panose="020B0400000000000000" pitchFamily="50" charset="-128"/>
              </a:rPr>
              <a:t>目次</a:t>
            </a:r>
            <a:endParaRPr lang="ja-JP" sz="5400" b="1" i="0">
              <a:solidFill>
                <a:srgbClr val="007BC7"/>
              </a:solidFill>
              <a:latin typeface="BIZ UDPゴシック" panose="020B0400000000000000" pitchFamily="50" charset="-128"/>
              <a:ea typeface="BIZ UDPゴシック" panose="020B0400000000000000" pitchFamily="50" charset="-128"/>
            </a:endParaRPr>
          </a:p>
        </p:txBody>
      </p:sp>
      <p:grpSp>
        <p:nvGrpSpPr>
          <p:cNvPr id="6" name="グループ化 5"/>
          <p:cNvGrpSpPr/>
          <p:nvPr userDrawn="1"/>
        </p:nvGrpSpPr>
        <p:grpSpPr bwMode="gray">
          <a:xfrm>
            <a:off x="228423" y="1447800"/>
            <a:ext cx="2982955" cy="2561379"/>
            <a:chOff x="3628860" y="1867456"/>
            <a:chExt cx="2982955" cy="2561379"/>
          </a:xfrm>
        </p:grpSpPr>
        <p:sp>
          <p:nvSpPr>
            <p:cNvPr id="7" name="楕円 6"/>
            <p:cNvSpPr/>
            <p:nvPr/>
          </p:nvSpPr>
          <p:spPr bwMode="gray">
            <a:xfrm>
              <a:off x="4050436" y="1867456"/>
              <a:ext cx="2561379" cy="2561379"/>
            </a:xfrm>
            <a:prstGeom prst="ellipse">
              <a:avLst/>
            </a:prstGeom>
            <a:solidFill>
              <a:schemeClr val="bg1"/>
            </a:solidFill>
            <a:ln w="314325">
              <a:solidFill>
                <a:srgbClr val="007B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bwMode="gray">
            <a:xfrm rot="20115868">
              <a:off x="3882764" y="3669593"/>
              <a:ext cx="905774" cy="364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bwMode="gray">
            <a:xfrm rot="20115868">
              <a:off x="3628860" y="3276193"/>
              <a:ext cx="905774" cy="187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p:cNvGrpSpPr/>
          <p:nvPr userDrawn="1"/>
        </p:nvGrpSpPr>
        <p:grpSpPr>
          <a:xfrm>
            <a:off x="152400" y="1495954"/>
            <a:ext cx="799354" cy="790046"/>
            <a:chOff x="202969" y="1799193"/>
            <a:chExt cx="799354" cy="790046"/>
          </a:xfrm>
          <a:solidFill>
            <a:schemeClr val="accent1"/>
          </a:solidFill>
        </p:grpSpPr>
        <p:sp>
          <p:nvSpPr>
            <p:cNvPr id="11" name="楕円 10">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8A578509-348E-413E-2A8C-F2CC1636F11D}"/>
                </a:ext>
              </a:extLst>
            </p:cNvPr>
            <p:cNvSpPr txBox="1"/>
            <p:nvPr/>
          </p:nvSpPr>
          <p:spPr>
            <a:xfrm>
              <a:off x="420191" y="18402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１</a:t>
              </a:r>
            </a:p>
          </p:txBody>
        </p:sp>
      </p:grpSp>
      <p:grpSp>
        <p:nvGrpSpPr>
          <p:cNvPr id="13" name="グループ化 12"/>
          <p:cNvGrpSpPr/>
          <p:nvPr userDrawn="1"/>
        </p:nvGrpSpPr>
        <p:grpSpPr bwMode="gray">
          <a:xfrm rot="5400000">
            <a:off x="3083408" y="1110513"/>
            <a:ext cx="2982955" cy="2561379"/>
            <a:chOff x="3628860" y="1867456"/>
            <a:chExt cx="2982955" cy="2561379"/>
          </a:xfrm>
        </p:grpSpPr>
        <p:sp>
          <p:nvSpPr>
            <p:cNvPr id="14" name="楕円 13"/>
            <p:cNvSpPr/>
            <p:nvPr/>
          </p:nvSpPr>
          <p:spPr bwMode="gray">
            <a:xfrm>
              <a:off x="4050436" y="1867456"/>
              <a:ext cx="2561379" cy="2561379"/>
            </a:xfrm>
            <a:prstGeom prst="ellipse">
              <a:avLst/>
            </a:prstGeom>
            <a:solidFill>
              <a:schemeClr val="bg1"/>
            </a:solidFill>
            <a:ln w="314325">
              <a:solidFill>
                <a:srgbClr val="1794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bwMode="gray">
            <a:xfrm rot="20115868">
              <a:off x="3882764" y="3669593"/>
              <a:ext cx="905774" cy="364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bwMode="gray">
            <a:xfrm rot="20115868">
              <a:off x="3628860" y="3276193"/>
              <a:ext cx="905774" cy="187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p:cNvGrpSpPr/>
          <p:nvPr userDrawn="1"/>
        </p:nvGrpSpPr>
        <p:grpSpPr>
          <a:xfrm>
            <a:off x="4687046" y="652982"/>
            <a:ext cx="799354" cy="790046"/>
            <a:chOff x="202969" y="1799193"/>
            <a:chExt cx="799354" cy="790046"/>
          </a:xfrm>
          <a:solidFill>
            <a:schemeClr val="accent1"/>
          </a:solidFill>
        </p:grpSpPr>
        <p:sp>
          <p:nvSpPr>
            <p:cNvPr id="18" name="楕円 17">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8A578509-348E-413E-2A8C-F2CC1636F11D}"/>
                </a:ext>
              </a:extLst>
            </p:cNvPr>
            <p:cNvSpPr txBox="1"/>
            <p:nvPr/>
          </p:nvSpPr>
          <p:spPr>
            <a:xfrm>
              <a:off x="420191" y="18402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２</a:t>
              </a:r>
            </a:p>
          </p:txBody>
        </p:sp>
      </p:grpSp>
      <p:grpSp>
        <p:nvGrpSpPr>
          <p:cNvPr id="20" name="グループ化 19"/>
          <p:cNvGrpSpPr/>
          <p:nvPr userDrawn="1"/>
        </p:nvGrpSpPr>
        <p:grpSpPr bwMode="gray">
          <a:xfrm rot="11114799">
            <a:off x="6431183" y="889000"/>
            <a:ext cx="2982955" cy="2561379"/>
            <a:chOff x="3628860" y="1867456"/>
            <a:chExt cx="2982955" cy="2561379"/>
          </a:xfrm>
        </p:grpSpPr>
        <p:sp>
          <p:nvSpPr>
            <p:cNvPr id="21" name="楕円 20"/>
            <p:cNvSpPr/>
            <p:nvPr/>
          </p:nvSpPr>
          <p:spPr bwMode="gray">
            <a:xfrm>
              <a:off x="4050436" y="1867456"/>
              <a:ext cx="2561379" cy="2561379"/>
            </a:xfrm>
            <a:prstGeom prst="ellipse">
              <a:avLst/>
            </a:prstGeom>
            <a:solidFill>
              <a:schemeClr val="bg1"/>
            </a:solidFill>
            <a:ln w="314325">
              <a:solidFill>
                <a:srgbClr val="007B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bwMode="gray">
            <a:xfrm rot="20115868">
              <a:off x="3882764" y="3669593"/>
              <a:ext cx="905774" cy="364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bwMode="gray">
            <a:xfrm rot="20115868">
              <a:off x="3628860" y="3276193"/>
              <a:ext cx="905774" cy="187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 name="グループ化 23"/>
          <p:cNvGrpSpPr/>
          <p:nvPr userDrawn="1"/>
        </p:nvGrpSpPr>
        <p:grpSpPr>
          <a:xfrm>
            <a:off x="5997673" y="898964"/>
            <a:ext cx="799354" cy="790046"/>
            <a:chOff x="202969" y="1799193"/>
            <a:chExt cx="799354" cy="790046"/>
          </a:xfrm>
          <a:solidFill>
            <a:schemeClr val="accent1"/>
          </a:solidFill>
        </p:grpSpPr>
        <p:sp>
          <p:nvSpPr>
            <p:cNvPr id="25" name="楕円 24">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8A578509-348E-413E-2A8C-F2CC1636F11D}"/>
                </a:ext>
              </a:extLst>
            </p:cNvPr>
            <p:cNvSpPr txBox="1"/>
            <p:nvPr/>
          </p:nvSpPr>
          <p:spPr>
            <a:xfrm>
              <a:off x="420191" y="18402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３</a:t>
              </a:r>
            </a:p>
          </p:txBody>
        </p:sp>
      </p:grpSp>
      <p:sp>
        <p:nvSpPr>
          <p:cNvPr id="27" name="スライド番号プレースホルダー 2"/>
          <p:cNvSpPr txBox="1">
            <a:spLocks/>
          </p:cNvSpPr>
          <p:nvPr userDrawn="1"/>
        </p:nvSpPr>
        <p:spPr bwMode="auto">
          <a:xfrm>
            <a:off x="8944506" y="177800"/>
            <a:ext cx="732894" cy="40011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spAutoFit/>
          </a:bodyPr>
          <a:lstStyle>
            <a:defPPr>
              <a:defRPr lang="en-GB"/>
            </a:defPPr>
            <a:lvl1pPr algn="r" rtl="0" fontAlgn="auto">
              <a:lnSpc>
                <a:spcPct val="100000"/>
              </a:lnSpc>
              <a:spcBef>
                <a:spcPts val="0"/>
              </a:spcBef>
              <a:spcAft>
                <a:spcPts val="0"/>
              </a:spcAft>
              <a:defRPr sz="1400" b="1" kern="1200">
                <a:solidFill>
                  <a:schemeClr val="tx1"/>
                </a:solidFill>
                <a:latin typeface="+mn-lt"/>
                <a:ea typeface="Meiryo UI" panose="020B0604030504040204"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fontAlgn="base">
              <a:spcBef>
                <a:spcPct val="0"/>
              </a:spcBef>
              <a:spcAft>
                <a:spcPct val="0"/>
              </a:spcAft>
              <a:defRPr/>
            </a:pPr>
            <a:fld id="{6D33E270-F4DB-4127-8219-AF245B16F882}" type="slidenum">
              <a:rPr kumimoji="1" lang="en-US" altLang="ja-JP" sz="2000" smtClean="0">
                <a:solidFill>
                  <a:schemeClr val="tx1"/>
                </a:solidFill>
                <a:latin typeface="BIZ UDPゴシック" panose="020B0400000000000000" pitchFamily="50" charset="-128"/>
                <a:ea typeface="BIZ UDPゴシック" panose="020B0400000000000000" pitchFamily="50" charset="-128"/>
              </a:rPr>
              <a:pPr fontAlgn="base">
                <a:spcBef>
                  <a:spcPct val="0"/>
                </a:spcBef>
                <a:spcAft>
                  <a:spcPct val="0"/>
                </a:spcAft>
                <a:defRPr/>
              </a:pPr>
              <a:t>‹#›</a:t>
            </a:fld>
            <a:endParaRPr kumimoji="1" lang="en-US" altLang="ja-JP" sz="2000">
              <a:solidFill>
                <a:schemeClr val="tx1"/>
              </a:solidFill>
              <a:latin typeface="BIZ UDPゴシック" panose="020B0400000000000000" pitchFamily="50" charset="-128"/>
              <a:ea typeface="BIZ UDPゴシック" panose="020B0400000000000000" pitchFamily="50" charset="-128"/>
            </a:endParaRPr>
          </a:p>
        </p:txBody>
      </p:sp>
      <p:grpSp>
        <p:nvGrpSpPr>
          <p:cNvPr id="28" name="グループ化 27"/>
          <p:cNvGrpSpPr/>
          <p:nvPr userDrawn="1"/>
        </p:nvGrpSpPr>
        <p:grpSpPr bwMode="gray">
          <a:xfrm rot="15279383">
            <a:off x="1967020" y="4230306"/>
            <a:ext cx="2982955" cy="2561379"/>
            <a:chOff x="3628860" y="1867456"/>
            <a:chExt cx="2982955" cy="2561379"/>
          </a:xfrm>
        </p:grpSpPr>
        <p:sp>
          <p:nvSpPr>
            <p:cNvPr id="29" name="楕円 28"/>
            <p:cNvSpPr/>
            <p:nvPr/>
          </p:nvSpPr>
          <p:spPr bwMode="gray">
            <a:xfrm>
              <a:off x="4050436" y="1867456"/>
              <a:ext cx="2561379" cy="2561379"/>
            </a:xfrm>
            <a:prstGeom prst="ellipse">
              <a:avLst/>
            </a:prstGeom>
            <a:solidFill>
              <a:schemeClr val="bg1"/>
            </a:solidFill>
            <a:ln w="314325">
              <a:solidFill>
                <a:srgbClr val="1794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bwMode="gray">
            <a:xfrm rot="20115868">
              <a:off x="3882764" y="3669593"/>
              <a:ext cx="905774" cy="364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bwMode="gray">
            <a:xfrm rot="20115868">
              <a:off x="3628860" y="3276193"/>
              <a:ext cx="905774" cy="187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p:cNvGrpSpPr/>
          <p:nvPr userDrawn="1"/>
        </p:nvGrpSpPr>
        <p:grpSpPr>
          <a:xfrm>
            <a:off x="1447800" y="5610754"/>
            <a:ext cx="799354" cy="790046"/>
            <a:chOff x="202969" y="1799193"/>
            <a:chExt cx="799354" cy="790046"/>
          </a:xfrm>
          <a:solidFill>
            <a:schemeClr val="accent1"/>
          </a:solidFill>
        </p:grpSpPr>
        <p:sp>
          <p:nvSpPr>
            <p:cNvPr id="33" name="楕円 32">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34" name="テキスト ボックス 33">
              <a:extLst>
                <a:ext uri="{FF2B5EF4-FFF2-40B4-BE49-F238E27FC236}">
                  <a16:creationId xmlns:a16="http://schemas.microsoft.com/office/drawing/2014/main" id="{8A578509-348E-413E-2A8C-F2CC1636F11D}"/>
                </a:ext>
              </a:extLst>
            </p:cNvPr>
            <p:cNvSpPr txBox="1"/>
            <p:nvPr/>
          </p:nvSpPr>
          <p:spPr>
            <a:xfrm>
              <a:off x="420191" y="18402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４</a:t>
              </a:r>
            </a:p>
          </p:txBody>
        </p:sp>
      </p:grpSp>
      <p:grpSp>
        <p:nvGrpSpPr>
          <p:cNvPr id="35" name="グループ化 34"/>
          <p:cNvGrpSpPr/>
          <p:nvPr userDrawn="1"/>
        </p:nvGrpSpPr>
        <p:grpSpPr bwMode="gray">
          <a:xfrm rot="20932476">
            <a:off x="5324489" y="3845124"/>
            <a:ext cx="2982955" cy="2561379"/>
            <a:chOff x="3628860" y="1867456"/>
            <a:chExt cx="2982955" cy="2561379"/>
          </a:xfrm>
        </p:grpSpPr>
        <p:sp>
          <p:nvSpPr>
            <p:cNvPr id="36" name="楕円 35"/>
            <p:cNvSpPr/>
            <p:nvPr/>
          </p:nvSpPr>
          <p:spPr bwMode="gray">
            <a:xfrm>
              <a:off x="4050436" y="1867456"/>
              <a:ext cx="2561379" cy="2561379"/>
            </a:xfrm>
            <a:prstGeom prst="ellipse">
              <a:avLst/>
            </a:prstGeom>
            <a:solidFill>
              <a:schemeClr val="bg1"/>
            </a:solidFill>
            <a:ln w="314325">
              <a:solidFill>
                <a:srgbClr val="007B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bwMode="gray">
            <a:xfrm rot="20115868">
              <a:off x="3882764" y="3669593"/>
              <a:ext cx="905774" cy="364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bwMode="gray">
            <a:xfrm rot="20115868">
              <a:off x="3628860" y="3276193"/>
              <a:ext cx="905774" cy="187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 name="グループ化 38"/>
          <p:cNvGrpSpPr/>
          <p:nvPr userDrawn="1"/>
        </p:nvGrpSpPr>
        <p:grpSpPr>
          <a:xfrm>
            <a:off x="5121637" y="4186788"/>
            <a:ext cx="799354" cy="790046"/>
            <a:chOff x="202969" y="1799193"/>
            <a:chExt cx="799354" cy="790046"/>
          </a:xfrm>
          <a:solidFill>
            <a:schemeClr val="accent1"/>
          </a:solidFill>
        </p:grpSpPr>
        <p:sp>
          <p:nvSpPr>
            <p:cNvPr id="40" name="楕円 39">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8A578509-348E-413E-2A8C-F2CC1636F11D}"/>
                </a:ext>
              </a:extLst>
            </p:cNvPr>
            <p:cNvSpPr txBox="1"/>
            <p:nvPr/>
          </p:nvSpPr>
          <p:spPr>
            <a:xfrm>
              <a:off x="420191" y="18402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５</a:t>
              </a:r>
            </a:p>
          </p:txBody>
        </p:sp>
      </p:grpSp>
      <p:sp>
        <p:nvSpPr>
          <p:cNvPr id="2" name="フッター プレースホルダー 3">
            <a:extLst>
              <a:ext uri="{FF2B5EF4-FFF2-40B4-BE49-F238E27FC236}">
                <a16:creationId xmlns:a16="http://schemas.microsoft.com/office/drawing/2014/main" id="{CDDFD78E-57AF-901D-2823-2EA29F8114B7}"/>
              </a:ext>
            </a:extLst>
          </p:cNvPr>
          <p:cNvSpPr txBox="1">
            <a:spLocks/>
          </p:cNvSpPr>
          <p:nvPr userDrawn="1"/>
        </p:nvSpPr>
        <p:spPr>
          <a:xfrm>
            <a:off x="6953042" y="6611377"/>
            <a:ext cx="2951477" cy="246623"/>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b="1" kern="1200">
                <a:solidFill>
                  <a:schemeClr val="tx1">
                    <a:tint val="82000"/>
                  </a:schemeClr>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202</a:t>
            </a:r>
            <a:r>
              <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６</a:t>
            </a: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J-FLEC All Rights Reserved.</a:t>
            </a:r>
            <a:endPar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312860027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bg1"/>
        </a:solidFill>
        <a:effectLst/>
      </p:bgPr>
    </p:bg>
    <p:spTree>
      <p:nvGrpSpPr>
        <p:cNvPr id="1" name=""/>
        <p:cNvGrpSpPr/>
        <p:nvPr/>
      </p:nvGrpSpPr>
      <p:grpSpPr>
        <a:xfrm>
          <a:off x="0" y="0"/>
          <a:ext cx="0" cy="0"/>
          <a:chOff x="0" y="0"/>
          <a:chExt cx="0" cy="0"/>
        </a:xfrm>
      </p:grpSpPr>
      <p:pic>
        <p:nvPicPr>
          <p:cNvPr id="3" name="図 2" descr="アイコン が含まれている画像&#10;&#10;自動的に生成された説明">
            <a:extLst>
              <a:ext uri="{FF2B5EF4-FFF2-40B4-BE49-F238E27FC236}">
                <a16:creationId xmlns:a16="http://schemas.microsoft.com/office/drawing/2014/main" id="{7CD582EF-6E78-AED5-AC79-7E0160886F0A}"/>
              </a:ext>
            </a:extLst>
          </p:cNvPr>
          <p:cNvPicPr>
            <a:picLocks noChangeAspect="1"/>
          </p:cNvPicPr>
          <p:nvPr userDrawn="1"/>
        </p:nvPicPr>
        <p:blipFill>
          <a:blip r:embed="rId2"/>
          <a:stretch>
            <a:fillRect/>
          </a:stretch>
        </p:blipFill>
        <p:spPr>
          <a:xfrm>
            <a:off x="0" y="0"/>
            <a:ext cx="9906000" cy="6858000"/>
          </a:xfrm>
          <a:prstGeom prst="rect">
            <a:avLst/>
          </a:prstGeom>
        </p:spPr>
      </p:pic>
      <p:sp>
        <p:nvSpPr>
          <p:cNvPr id="4" name="スライド番号プレースホルダー 2"/>
          <p:cNvSpPr txBox="1">
            <a:spLocks/>
          </p:cNvSpPr>
          <p:nvPr userDrawn="1"/>
        </p:nvSpPr>
        <p:spPr bwMode="auto">
          <a:xfrm>
            <a:off x="8944506" y="177800"/>
            <a:ext cx="732894" cy="40011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spAutoFit/>
          </a:bodyPr>
          <a:lstStyle>
            <a:defPPr>
              <a:defRPr lang="en-GB"/>
            </a:defPPr>
            <a:lvl1pPr algn="r" rtl="0" fontAlgn="auto">
              <a:lnSpc>
                <a:spcPct val="100000"/>
              </a:lnSpc>
              <a:spcBef>
                <a:spcPts val="0"/>
              </a:spcBef>
              <a:spcAft>
                <a:spcPts val="0"/>
              </a:spcAft>
              <a:defRPr sz="1400" b="1" kern="1200">
                <a:solidFill>
                  <a:schemeClr val="tx1"/>
                </a:solidFill>
                <a:latin typeface="+mn-lt"/>
                <a:ea typeface="Meiryo UI" panose="020B0604030504040204"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fontAlgn="base">
              <a:spcBef>
                <a:spcPct val="0"/>
              </a:spcBef>
              <a:spcAft>
                <a:spcPct val="0"/>
              </a:spcAft>
              <a:defRPr/>
            </a:pPr>
            <a:fld id="{6D33E270-F4DB-4127-8219-AF245B16F882}" type="slidenum">
              <a:rPr kumimoji="1" lang="en-US" altLang="ja-JP" sz="2000" smtClean="0">
                <a:solidFill>
                  <a:schemeClr val="tx1"/>
                </a:solidFill>
                <a:latin typeface="BIZ UDPゴシック" panose="020B0400000000000000" pitchFamily="50" charset="-128"/>
                <a:ea typeface="BIZ UDPゴシック" panose="020B0400000000000000" pitchFamily="50" charset="-128"/>
              </a:rPr>
              <a:pPr fontAlgn="base">
                <a:spcBef>
                  <a:spcPct val="0"/>
                </a:spcBef>
                <a:spcAft>
                  <a:spcPct val="0"/>
                </a:spcAft>
                <a:defRPr/>
              </a:pPr>
              <a:t>‹#›</a:t>
            </a:fld>
            <a:endParaRPr kumimoji="1" lang="en-US" altLang="ja-JP" sz="2000">
              <a:solidFill>
                <a:schemeClr val="tx1"/>
              </a:solidFill>
              <a:latin typeface="BIZ UDPゴシック" panose="020B0400000000000000" pitchFamily="50" charset="-128"/>
              <a:ea typeface="BIZ UDPゴシック" panose="020B0400000000000000" pitchFamily="50" charset="-128"/>
            </a:endParaRPr>
          </a:p>
        </p:txBody>
      </p:sp>
      <p:sp>
        <p:nvSpPr>
          <p:cNvPr id="2" name="フッター プレースホルダー 3">
            <a:extLst>
              <a:ext uri="{FF2B5EF4-FFF2-40B4-BE49-F238E27FC236}">
                <a16:creationId xmlns:a16="http://schemas.microsoft.com/office/drawing/2014/main" id="{75667B69-A5BD-A86A-F3CC-FECE26FDCC82}"/>
              </a:ext>
            </a:extLst>
          </p:cNvPr>
          <p:cNvSpPr txBox="1">
            <a:spLocks/>
          </p:cNvSpPr>
          <p:nvPr userDrawn="1"/>
        </p:nvSpPr>
        <p:spPr>
          <a:xfrm>
            <a:off x="6953042" y="6611377"/>
            <a:ext cx="2951477" cy="246623"/>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b="1" kern="1200">
                <a:solidFill>
                  <a:schemeClr val="tx1">
                    <a:tint val="82000"/>
                  </a:schemeClr>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202</a:t>
            </a:r>
            <a:r>
              <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６</a:t>
            </a: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J-FLEC All Rights Reserved.</a:t>
            </a:r>
            <a:endPar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95907455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Blank">
    <p:bg>
      <p:bgPr>
        <a:solidFill>
          <a:schemeClr val="bg1"/>
        </a:solidFill>
        <a:effectLst/>
      </p:bgPr>
    </p:bg>
    <p:spTree>
      <p:nvGrpSpPr>
        <p:cNvPr id="1" name=""/>
        <p:cNvGrpSpPr/>
        <p:nvPr/>
      </p:nvGrpSpPr>
      <p:grpSpPr>
        <a:xfrm>
          <a:off x="0" y="0"/>
          <a:ext cx="0" cy="0"/>
          <a:chOff x="0" y="0"/>
          <a:chExt cx="0" cy="0"/>
        </a:xfrm>
      </p:grpSpPr>
      <p:sp>
        <p:nvSpPr>
          <p:cNvPr id="3" name="フリーフォーム 2">
            <a:extLst>
              <a:ext uri="{FF2B5EF4-FFF2-40B4-BE49-F238E27FC236}">
                <a16:creationId xmlns:a16="http://schemas.microsoft.com/office/drawing/2014/main" id="{568D926F-6BFD-D0A1-32E4-CF63358B940C}"/>
              </a:ext>
            </a:extLst>
          </p:cNvPr>
          <p:cNvSpPr/>
          <p:nvPr userDrawn="1"/>
        </p:nvSpPr>
        <p:spPr>
          <a:xfrm>
            <a:off x="95251" y="57150"/>
            <a:ext cx="9715496" cy="686368"/>
          </a:xfrm>
          <a:custGeom>
            <a:avLst/>
            <a:gdLst>
              <a:gd name="connsiteX0" fmla="*/ 8455619 w 8727292"/>
              <a:gd name="connsiteY0" fmla="*/ 0 h 543507"/>
              <a:gd name="connsiteX1" fmla="*/ 8727292 w 8727292"/>
              <a:gd name="connsiteY1" fmla="*/ 271673 h 543507"/>
              <a:gd name="connsiteX2" fmla="*/ 8455619 w 8727292"/>
              <a:gd name="connsiteY2" fmla="*/ 543346 h 543507"/>
              <a:gd name="connsiteX3" fmla="*/ 8454022 w 8727292"/>
              <a:gd name="connsiteY3" fmla="*/ 543185 h 543507"/>
              <a:gd name="connsiteX4" fmla="*/ 274867 w 8727292"/>
              <a:gd name="connsiteY4" fmla="*/ 543185 h 543507"/>
              <a:gd name="connsiteX5" fmla="*/ 271673 w 8727292"/>
              <a:gd name="connsiteY5" fmla="*/ 543507 h 543507"/>
              <a:gd name="connsiteX6" fmla="*/ 0 w 8727292"/>
              <a:gd name="connsiteY6" fmla="*/ 271834 h 543507"/>
              <a:gd name="connsiteX7" fmla="*/ 216922 w 8727292"/>
              <a:gd name="connsiteY7" fmla="*/ 5681 h 543507"/>
              <a:gd name="connsiteX8" fmla="*/ 271673 w 8727292"/>
              <a:gd name="connsiteY8" fmla="*/ 161 h 543507"/>
              <a:gd name="connsiteX9" fmla="*/ 271673 w 8727292"/>
              <a:gd name="connsiteY9" fmla="*/ 161 h 543507"/>
              <a:gd name="connsiteX10" fmla="*/ 271673 w 8727292"/>
              <a:gd name="connsiteY10" fmla="*/ 161 h 543507"/>
              <a:gd name="connsiteX11" fmla="*/ 8454022 w 8727292"/>
              <a:gd name="connsiteY11" fmla="*/ 161 h 54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27292" h="543507">
                <a:moveTo>
                  <a:pt x="8455619" y="0"/>
                </a:moveTo>
                <a:cubicBezTo>
                  <a:pt x="8605660" y="0"/>
                  <a:pt x="8727292" y="121632"/>
                  <a:pt x="8727292" y="271673"/>
                </a:cubicBezTo>
                <a:cubicBezTo>
                  <a:pt x="8727292" y="421714"/>
                  <a:pt x="8605660" y="543346"/>
                  <a:pt x="8455619" y="543346"/>
                </a:cubicBezTo>
                <a:lnTo>
                  <a:pt x="8454022" y="543185"/>
                </a:lnTo>
                <a:lnTo>
                  <a:pt x="274867" y="543185"/>
                </a:lnTo>
                <a:lnTo>
                  <a:pt x="271673" y="543507"/>
                </a:lnTo>
                <a:cubicBezTo>
                  <a:pt x="121632" y="543507"/>
                  <a:pt x="0" y="421875"/>
                  <a:pt x="0" y="271834"/>
                </a:cubicBezTo>
                <a:cubicBezTo>
                  <a:pt x="0" y="140548"/>
                  <a:pt x="93125" y="31013"/>
                  <a:pt x="216922" y="5681"/>
                </a:cubicBezTo>
                <a:lnTo>
                  <a:pt x="271673" y="161"/>
                </a:lnTo>
                <a:lnTo>
                  <a:pt x="271673" y="161"/>
                </a:lnTo>
                <a:lnTo>
                  <a:pt x="271673" y="161"/>
                </a:lnTo>
                <a:lnTo>
                  <a:pt x="8454022" y="161"/>
                </a:lnTo>
                <a:close/>
              </a:path>
            </a:pathLst>
          </a:custGeom>
          <a:solidFill>
            <a:srgbClr val="007BC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0000" tIns="108000" bIns="0" rtlCol="0" anchor="ctr">
            <a:noAutofit/>
          </a:bodyPr>
          <a:lstStyle/>
          <a:p>
            <a:pPr marL="1022350" indent="-1014413" algn="ctr"/>
            <a:endParaRPr kumimoji="1" lang="ja-JP" altLang="en-US" sz="2600" b="1">
              <a:ln w="0"/>
              <a:solidFill>
                <a:schemeClr val="bg1"/>
              </a:solidFill>
              <a:effectLst>
                <a:outerShdw dist="19050" sx="1000" sy="1000" algn="tl" rotWithShape="0">
                  <a:schemeClr val="dk1">
                    <a:alpha val="40000"/>
                  </a:schemeClr>
                </a:outerShdw>
              </a:effectLst>
              <a:latin typeface="Meiryo" panose="020B0604030504040204" pitchFamily="34" charset="-128"/>
              <a:ea typeface="Meiryo" panose="020B0604030504040204" pitchFamily="34" charset="-128"/>
            </a:endParaRPr>
          </a:p>
        </p:txBody>
      </p:sp>
      <p:pic>
        <p:nvPicPr>
          <p:cNvPr id="4" name="図 3">
            <a:extLst>
              <a:ext uri="{FF2B5EF4-FFF2-40B4-BE49-F238E27FC236}">
                <a16:creationId xmlns:a16="http://schemas.microsoft.com/office/drawing/2014/main" id="{44AF2959-57BD-D199-0545-6F2619CF4240}"/>
              </a:ext>
            </a:extLst>
          </p:cNvPr>
          <p:cNvPicPr>
            <a:picLocks noChangeAspect="1"/>
          </p:cNvPicPr>
          <p:nvPr userDrawn="1"/>
        </p:nvPicPr>
        <p:blipFill>
          <a:blip r:embed="rId2"/>
          <a:stretch>
            <a:fillRect/>
          </a:stretch>
        </p:blipFill>
        <p:spPr>
          <a:xfrm>
            <a:off x="249840" y="298734"/>
            <a:ext cx="825500" cy="203200"/>
          </a:xfrm>
          <a:prstGeom prst="rect">
            <a:avLst/>
          </a:prstGeom>
        </p:spPr>
      </p:pic>
      <p:pic>
        <p:nvPicPr>
          <p:cNvPr id="5" name="図 4"/>
          <p:cNvPicPr>
            <a:picLocks noChangeAspect="1"/>
          </p:cNvPicPr>
          <p:nvPr userDrawn="1"/>
        </p:nvPicPr>
        <p:blipFill>
          <a:blip r:embed="rId3"/>
          <a:stretch>
            <a:fillRect/>
          </a:stretch>
        </p:blipFill>
        <p:spPr>
          <a:xfrm>
            <a:off x="1215715" y="58928"/>
            <a:ext cx="682811" cy="682811"/>
          </a:xfrm>
          <a:prstGeom prst="rect">
            <a:avLst/>
          </a:prstGeom>
        </p:spPr>
      </p:pic>
      <p:sp>
        <p:nvSpPr>
          <p:cNvPr id="6" name="スライド番号プレースホルダー 2"/>
          <p:cNvSpPr txBox="1">
            <a:spLocks/>
          </p:cNvSpPr>
          <p:nvPr userDrawn="1"/>
        </p:nvSpPr>
        <p:spPr bwMode="auto">
          <a:xfrm>
            <a:off x="8944507" y="177800"/>
            <a:ext cx="732893" cy="40011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spAutoFit/>
          </a:bodyPr>
          <a:lstStyle>
            <a:defPPr>
              <a:defRPr lang="en-GB"/>
            </a:defPPr>
            <a:lvl1pPr algn="r" rtl="0" fontAlgn="auto">
              <a:lnSpc>
                <a:spcPct val="100000"/>
              </a:lnSpc>
              <a:spcBef>
                <a:spcPts val="0"/>
              </a:spcBef>
              <a:spcAft>
                <a:spcPts val="0"/>
              </a:spcAft>
              <a:defRPr sz="1400" b="1" kern="1200">
                <a:solidFill>
                  <a:schemeClr val="tx1"/>
                </a:solidFill>
                <a:latin typeface="+mn-lt"/>
                <a:ea typeface="Meiryo UI" panose="020B0604030504040204"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fontAlgn="base">
              <a:spcBef>
                <a:spcPct val="0"/>
              </a:spcBef>
              <a:spcAft>
                <a:spcPct val="0"/>
              </a:spcAft>
              <a:defRPr/>
            </a:pPr>
            <a:fld id="{6D33E270-F4DB-4127-8219-AF245B16F882}" type="slidenum">
              <a:rPr kumimoji="1" lang="en-US" altLang="ja-JP" sz="2000" smtClean="0">
                <a:solidFill>
                  <a:schemeClr val="bg1"/>
                </a:solidFill>
                <a:latin typeface="BIZ UDPゴシック" panose="020B0400000000000000" pitchFamily="50" charset="-128"/>
                <a:ea typeface="BIZ UDPゴシック" panose="020B0400000000000000" pitchFamily="50" charset="-128"/>
              </a:rPr>
              <a:pPr fontAlgn="base">
                <a:spcBef>
                  <a:spcPct val="0"/>
                </a:spcBef>
                <a:spcAft>
                  <a:spcPct val="0"/>
                </a:spcAft>
                <a:defRPr/>
              </a:pPr>
              <a:t>‹#›</a:t>
            </a:fld>
            <a:endParaRPr kumimoji="1" lang="en-US" altLang="ja-JP" sz="2000">
              <a:solidFill>
                <a:schemeClr val="bg1"/>
              </a:solidFill>
              <a:latin typeface="BIZ UDPゴシック" panose="020B0400000000000000" pitchFamily="50" charset="-128"/>
              <a:ea typeface="BIZ UDPゴシック" panose="020B0400000000000000" pitchFamily="50" charset="-128"/>
            </a:endParaRPr>
          </a:p>
        </p:txBody>
      </p:sp>
      <p:sp>
        <p:nvSpPr>
          <p:cNvPr id="2" name="フッター プレースホルダー 3">
            <a:extLst>
              <a:ext uri="{FF2B5EF4-FFF2-40B4-BE49-F238E27FC236}">
                <a16:creationId xmlns:a16="http://schemas.microsoft.com/office/drawing/2014/main" id="{D12F57A4-E6B8-D927-BEAA-C88150BA88EC}"/>
              </a:ext>
            </a:extLst>
          </p:cNvPr>
          <p:cNvSpPr txBox="1">
            <a:spLocks/>
          </p:cNvSpPr>
          <p:nvPr userDrawn="1"/>
        </p:nvSpPr>
        <p:spPr>
          <a:xfrm>
            <a:off x="6953042" y="6611377"/>
            <a:ext cx="2951477" cy="246623"/>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b="1" kern="1200">
                <a:solidFill>
                  <a:schemeClr val="tx1">
                    <a:tint val="82000"/>
                  </a:schemeClr>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202</a:t>
            </a:r>
            <a:r>
              <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６</a:t>
            </a: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J-FLEC All Rights Reserved.</a:t>
            </a:r>
            <a:endPar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361179117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2" name="フリーフォーム 1">
            <a:extLst>
              <a:ext uri="{FF2B5EF4-FFF2-40B4-BE49-F238E27FC236}">
                <a16:creationId xmlns:a16="http://schemas.microsoft.com/office/drawing/2014/main" id="{568D926F-6BFD-D0A1-32E4-CF63358B940C}"/>
              </a:ext>
            </a:extLst>
          </p:cNvPr>
          <p:cNvSpPr/>
          <p:nvPr userDrawn="1"/>
        </p:nvSpPr>
        <p:spPr>
          <a:xfrm>
            <a:off x="95251" y="57150"/>
            <a:ext cx="9715496" cy="686368"/>
          </a:xfrm>
          <a:custGeom>
            <a:avLst/>
            <a:gdLst>
              <a:gd name="connsiteX0" fmla="*/ 8455619 w 8727292"/>
              <a:gd name="connsiteY0" fmla="*/ 0 h 543507"/>
              <a:gd name="connsiteX1" fmla="*/ 8727292 w 8727292"/>
              <a:gd name="connsiteY1" fmla="*/ 271673 h 543507"/>
              <a:gd name="connsiteX2" fmla="*/ 8455619 w 8727292"/>
              <a:gd name="connsiteY2" fmla="*/ 543346 h 543507"/>
              <a:gd name="connsiteX3" fmla="*/ 8454022 w 8727292"/>
              <a:gd name="connsiteY3" fmla="*/ 543185 h 543507"/>
              <a:gd name="connsiteX4" fmla="*/ 274867 w 8727292"/>
              <a:gd name="connsiteY4" fmla="*/ 543185 h 543507"/>
              <a:gd name="connsiteX5" fmla="*/ 271673 w 8727292"/>
              <a:gd name="connsiteY5" fmla="*/ 543507 h 543507"/>
              <a:gd name="connsiteX6" fmla="*/ 0 w 8727292"/>
              <a:gd name="connsiteY6" fmla="*/ 271834 h 543507"/>
              <a:gd name="connsiteX7" fmla="*/ 216922 w 8727292"/>
              <a:gd name="connsiteY7" fmla="*/ 5681 h 543507"/>
              <a:gd name="connsiteX8" fmla="*/ 271673 w 8727292"/>
              <a:gd name="connsiteY8" fmla="*/ 161 h 543507"/>
              <a:gd name="connsiteX9" fmla="*/ 271673 w 8727292"/>
              <a:gd name="connsiteY9" fmla="*/ 161 h 543507"/>
              <a:gd name="connsiteX10" fmla="*/ 271673 w 8727292"/>
              <a:gd name="connsiteY10" fmla="*/ 161 h 543507"/>
              <a:gd name="connsiteX11" fmla="*/ 8454022 w 8727292"/>
              <a:gd name="connsiteY11" fmla="*/ 161 h 54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27292" h="543507">
                <a:moveTo>
                  <a:pt x="8455619" y="0"/>
                </a:moveTo>
                <a:cubicBezTo>
                  <a:pt x="8605660" y="0"/>
                  <a:pt x="8727292" y="121632"/>
                  <a:pt x="8727292" y="271673"/>
                </a:cubicBezTo>
                <a:cubicBezTo>
                  <a:pt x="8727292" y="421714"/>
                  <a:pt x="8605660" y="543346"/>
                  <a:pt x="8455619" y="543346"/>
                </a:cubicBezTo>
                <a:lnTo>
                  <a:pt x="8454022" y="543185"/>
                </a:lnTo>
                <a:lnTo>
                  <a:pt x="274867" y="543185"/>
                </a:lnTo>
                <a:lnTo>
                  <a:pt x="271673" y="543507"/>
                </a:lnTo>
                <a:cubicBezTo>
                  <a:pt x="121632" y="543507"/>
                  <a:pt x="0" y="421875"/>
                  <a:pt x="0" y="271834"/>
                </a:cubicBezTo>
                <a:cubicBezTo>
                  <a:pt x="0" y="140548"/>
                  <a:pt x="93125" y="31013"/>
                  <a:pt x="216922" y="5681"/>
                </a:cubicBezTo>
                <a:lnTo>
                  <a:pt x="271673" y="161"/>
                </a:lnTo>
                <a:lnTo>
                  <a:pt x="271673" y="161"/>
                </a:lnTo>
                <a:lnTo>
                  <a:pt x="271673" y="161"/>
                </a:lnTo>
                <a:lnTo>
                  <a:pt x="8454022" y="161"/>
                </a:lnTo>
                <a:close/>
              </a:path>
            </a:pathLst>
          </a:custGeom>
          <a:solidFill>
            <a:srgbClr val="007BC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0000" tIns="108000" bIns="0" rtlCol="0" anchor="ctr">
            <a:noAutofit/>
          </a:bodyPr>
          <a:lstStyle/>
          <a:p>
            <a:pPr marL="1022350" indent="-1014413" algn="ctr"/>
            <a:endParaRPr kumimoji="1" lang="ja-JP" altLang="en-US" sz="2600" b="1">
              <a:ln w="0"/>
              <a:solidFill>
                <a:schemeClr val="bg1"/>
              </a:solidFill>
              <a:effectLst>
                <a:outerShdw dist="19050" sx="1000" sy="1000" algn="tl" rotWithShape="0">
                  <a:schemeClr val="dk1">
                    <a:alpha val="40000"/>
                  </a:schemeClr>
                </a:outerShdw>
              </a:effectLst>
              <a:latin typeface="Meiryo" panose="020B0604030504040204" pitchFamily="34" charset="-128"/>
              <a:ea typeface="Meiryo" panose="020B0604030504040204" pitchFamily="34" charset="-128"/>
            </a:endParaRPr>
          </a:p>
        </p:txBody>
      </p:sp>
      <p:pic>
        <p:nvPicPr>
          <p:cNvPr id="3" name="図 2">
            <a:extLst>
              <a:ext uri="{FF2B5EF4-FFF2-40B4-BE49-F238E27FC236}">
                <a16:creationId xmlns:a16="http://schemas.microsoft.com/office/drawing/2014/main" id="{44AF2959-57BD-D199-0545-6F2619CF4240}"/>
              </a:ext>
            </a:extLst>
          </p:cNvPr>
          <p:cNvPicPr>
            <a:picLocks noChangeAspect="1"/>
          </p:cNvPicPr>
          <p:nvPr userDrawn="1"/>
        </p:nvPicPr>
        <p:blipFill>
          <a:blip r:embed="rId2"/>
          <a:stretch>
            <a:fillRect/>
          </a:stretch>
        </p:blipFill>
        <p:spPr>
          <a:xfrm>
            <a:off x="249840" y="298734"/>
            <a:ext cx="825500" cy="203200"/>
          </a:xfrm>
          <a:prstGeom prst="rect">
            <a:avLst/>
          </a:prstGeom>
        </p:spPr>
      </p:pic>
      <p:pic>
        <p:nvPicPr>
          <p:cNvPr id="4" name="図 3"/>
          <p:cNvPicPr>
            <a:picLocks noChangeAspect="1"/>
          </p:cNvPicPr>
          <p:nvPr userDrawn="1"/>
        </p:nvPicPr>
        <p:blipFill>
          <a:blip r:embed="rId3"/>
          <a:stretch>
            <a:fillRect/>
          </a:stretch>
        </p:blipFill>
        <p:spPr>
          <a:xfrm>
            <a:off x="1215715" y="58928"/>
            <a:ext cx="682811" cy="682811"/>
          </a:xfrm>
          <a:prstGeom prst="rect">
            <a:avLst/>
          </a:prstGeom>
        </p:spPr>
      </p:pic>
      <p:sp>
        <p:nvSpPr>
          <p:cNvPr id="5" name="スライド番号プレースホルダー 2"/>
          <p:cNvSpPr txBox="1">
            <a:spLocks/>
          </p:cNvSpPr>
          <p:nvPr userDrawn="1"/>
        </p:nvSpPr>
        <p:spPr bwMode="auto">
          <a:xfrm>
            <a:off x="8944507" y="177800"/>
            <a:ext cx="732893" cy="40011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spAutoFit/>
          </a:bodyPr>
          <a:lstStyle>
            <a:defPPr>
              <a:defRPr lang="en-GB"/>
            </a:defPPr>
            <a:lvl1pPr algn="r" rtl="0" fontAlgn="auto">
              <a:lnSpc>
                <a:spcPct val="100000"/>
              </a:lnSpc>
              <a:spcBef>
                <a:spcPts val="0"/>
              </a:spcBef>
              <a:spcAft>
                <a:spcPts val="0"/>
              </a:spcAft>
              <a:defRPr sz="1400" b="1" kern="1200">
                <a:solidFill>
                  <a:schemeClr val="tx1"/>
                </a:solidFill>
                <a:latin typeface="+mn-lt"/>
                <a:ea typeface="Meiryo UI" panose="020B0604030504040204"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fontAlgn="base">
              <a:spcBef>
                <a:spcPct val="0"/>
              </a:spcBef>
              <a:spcAft>
                <a:spcPct val="0"/>
              </a:spcAft>
              <a:defRPr/>
            </a:pPr>
            <a:fld id="{6D33E270-F4DB-4127-8219-AF245B16F882}" type="slidenum">
              <a:rPr kumimoji="1" lang="en-US" altLang="ja-JP" sz="2000" smtClean="0">
                <a:solidFill>
                  <a:schemeClr val="bg1"/>
                </a:solidFill>
                <a:latin typeface="BIZ UDPゴシック" panose="020B0400000000000000" pitchFamily="50" charset="-128"/>
                <a:ea typeface="BIZ UDPゴシック" panose="020B0400000000000000" pitchFamily="50" charset="-128"/>
              </a:rPr>
              <a:pPr fontAlgn="base">
                <a:spcBef>
                  <a:spcPct val="0"/>
                </a:spcBef>
                <a:spcAft>
                  <a:spcPct val="0"/>
                </a:spcAft>
                <a:defRPr/>
              </a:pPr>
              <a:t>‹#›</a:t>
            </a:fld>
            <a:endParaRPr kumimoji="1" lang="en-US" altLang="ja-JP" sz="2000">
              <a:solidFill>
                <a:schemeClr val="bg1"/>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559B5BE9-9E3F-5D5E-913C-CC1189EF756F}"/>
              </a:ext>
            </a:extLst>
          </p:cNvPr>
          <p:cNvPicPr>
            <a:picLocks noChangeAspect="1"/>
          </p:cNvPicPr>
          <p:nvPr userDrawn="1"/>
        </p:nvPicPr>
        <p:blipFill>
          <a:blip r:embed="rId4"/>
          <a:stretch>
            <a:fillRect/>
          </a:stretch>
        </p:blipFill>
        <p:spPr>
          <a:xfrm>
            <a:off x="1238250" y="97041"/>
            <a:ext cx="647539" cy="611785"/>
          </a:xfrm>
          <a:prstGeom prst="rect">
            <a:avLst/>
          </a:prstGeom>
        </p:spPr>
      </p:pic>
      <p:sp>
        <p:nvSpPr>
          <p:cNvPr id="7" name="フッター プレースホルダー 3">
            <a:extLst>
              <a:ext uri="{FF2B5EF4-FFF2-40B4-BE49-F238E27FC236}">
                <a16:creationId xmlns:a16="http://schemas.microsoft.com/office/drawing/2014/main" id="{B088CCB2-694A-CB6D-82C5-71FDA1DB913B}"/>
              </a:ext>
            </a:extLst>
          </p:cNvPr>
          <p:cNvSpPr txBox="1">
            <a:spLocks/>
          </p:cNvSpPr>
          <p:nvPr userDrawn="1"/>
        </p:nvSpPr>
        <p:spPr>
          <a:xfrm>
            <a:off x="6953042" y="6611377"/>
            <a:ext cx="2951477" cy="246623"/>
          </a:xfrm>
          <a:prstGeom prst="rect">
            <a:avLst/>
          </a:prstGeom>
        </p:spPr>
        <p:txBody>
          <a:bodyPr vert="horz" lIns="91440" tIns="45720" rIns="91440" bIns="45720" rtlCol="0" anchor="ctr"/>
          <a:lstStyle>
            <a:defPPr>
              <a:defRPr lang="en-GB"/>
            </a:defPPr>
            <a:lvl1pPr algn="ctr" rtl="0" fontAlgn="base">
              <a:spcBef>
                <a:spcPct val="0"/>
              </a:spcBef>
              <a:spcAft>
                <a:spcPct val="0"/>
              </a:spcAft>
              <a:defRPr sz="1200" b="1" kern="1200">
                <a:solidFill>
                  <a:schemeClr val="tx1">
                    <a:tint val="82000"/>
                  </a:schemeClr>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202</a:t>
            </a:r>
            <a:r>
              <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６</a:t>
            </a:r>
            <a:r>
              <a:rPr kumimoji="1" lang="en-US" altLang="ja-JP"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rPr>
              <a:t> J-FLEC All Rights Reserved.</a:t>
            </a:r>
            <a:endParaRPr kumimoji="1" lang="ja-JP" altLang="en-US" sz="1050" b="1" i="0" u="none" strike="noStrike" kern="1200" cap="none" spc="0" normalizeH="0" baseline="0" noProof="0" dirty="0">
              <a:ln>
                <a:noFill/>
              </a:ln>
              <a:solidFill>
                <a:prstClr val="black">
                  <a:tint val="82000"/>
                </a:prstClr>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1710286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12"/>
          <p:cNvSpPr>
            <a:spLocks noGrp="1" noChangeArrowheads="1"/>
          </p:cNvSpPr>
          <p:nvPr>
            <p:ph type="sldNum" sz="quarter" idx="4"/>
          </p:nvPr>
        </p:nvSpPr>
        <p:spPr bwMode="auto">
          <a:xfrm>
            <a:off x="9449897" y="0"/>
            <a:ext cx="401072" cy="307777"/>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spAutoFit/>
          </a:bodyPr>
          <a:lstStyle>
            <a:lvl1pPr algn="r" fontAlgn="auto">
              <a:lnSpc>
                <a:spcPct val="100000"/>
              </a:lnSpc>
              <a:spcBef>
                <a:spcPts val="0"/>
              </a:spcBef>
              <a:spcAft>
                <a:spcPts val="0"/>
              </a:spcAft>
              <a:defRPr sz="1400">
                <a:solidFill>
                  <a:schemeClr val="tx1"/>
                </a:solidFill>
                <a:latin typeface="+mn-lt"/>
                <a:ea typeface="Meiryo UI" panose="020B0604030504040204" pitchFamily="50" charset="-128"/>
              </a:defRPr>
            </a:lvl1pPr>
          </a:lstStyle>
          <a:p>
            <a:pPr>
              <a:defRPr/>
            </a:pPr>
            <a:fld id="{6D33E270-F4DB-4127-8219-AF245B16F882}" type="slidenum">
              <a:rPr kumimoji="1" lang="en-US" altLang="ja-JP" b="0" smtClean="0">
                <a:solidFill>
                  <a:srgbClr val="000000"/>
                </a:solidFill>
              </a:rPr>
              <a:pPr>
                <a:defRPr/>
              </a:pPr>
              <a:t>‹#›</a:t>
            </a:fld>
            <a:endParaRPr kumimoji="1" lang="en-US" altLang="ja-JP" b="0">
              <a:solidFill>
                <a:srgbClr val="000000"/>
              </a:solidFill>
            </a:endParaRPr>
          </a:p>
        </p:txBody>
      </p:sp>
    </p:spTree>
    <p:extLst>
      <p:ext uri="{BB962C8B-B14F-4D97-AF65-F5344CB8AC3E}">
        <p14:creationId xmlns:p14="http://schemas.microsoft.com/office/powerpoint/2010/main" val="4187174378"/>
      </p:ext>
    </p:extLst>
  </p:cSld>
  <p:clrMap bg1="lt1" tx1="dk1" bg2="lt2" tx2="dk2" accent1="accent1" accent2="accent2" accent3="accent3" accent4="accent4" accent5="accent5" accent6="accent6" hlink="hlink" folHlink="folHlink"/>
  <p:sldLayoutIdLst>
    <p:sldLayoutId id="2147498178" r:id="rId1"/>
    <p:sldLayoutId id="2147498179" r:id="rId2"/>
    <p:sldLayoutId id="2147498180" r:id="rId3"/>
    <p:sldLayoutId id="2147498181" r:id="rId4"/>
    <p:sldLayoutId id="2147498182" r:id="rId5"/>
  </p:sldLayoutIdLst>
  <p:hf hdr="0" ftr="0" dt="0"/>
  <p:txStyles>
    <p:titleStyle>
      <a:lvl1pPr algn="l" rtl="0" eaLnBrk="1" fontAlgn="base" hangingPunct="1">
        <a:lnSpc>
          <a:spcPct val="90000"/>
        </a:lnSpc>
        <a:spcBef>
          <a:spcPct val="0"/>
        </a:spcBef>
        <a:spcAft>
          <a:spcPct val="0"/>
        </a:spcAft>
        <a:defRPr kumimoji="1" sz="2600">
          <a:solidFill>
            <a:schemeClr val="bg1"/>
          </a:solidFill>
          <a:latin typeface="+mj-lt"/>
          <a:ea typeface="+mj-ea"/>
          <a:cs typeface="+mj-cs"/>
        </a:defRPr>
      </a:lvl1pPr>
      <a:lvl2pPr algn="l" rtl="0" eaLnBrk="1" fontAlgn="base" hangingPunct="1">
        <a:lnSpc>
          <a:spcPct val="90000"/>
        </a:lnSpc>
        <a:spcBef>
          <a:spcPct val="0"/>
        </a:spcBef>
        <a:spcAft>
          <a:spcPct val="0"/>
        </a:spcAft>
        <a:defRPr kumimoji="1" sz="2600">
          <a:solidFill>
            <a:schemeClr val="bg1"/>
          </a:solidFill>
          <a:latin typeface="Tw Cen MT" pitchFamily="34" charset="0"/>
          <a:ea typeface="HGPｺﾞｼｯｸE" pitchFamily="50" charset="-128"/>
        </a:defRPr>
      </a:lvl2pPr>
      <a:lvl3pPr algn="l" rtl="0" eaLnBrk="1" fontAlgn="base" hangingPunct="1">
        <a:lnSpc>
          <a:spcPct val="90000"/>
        </a:lnSpc>
        <a:spcBef>
          <a:spcPct val="0"/>
        </a:spcBef>
        <a:spcAft>
          <a:spcPct val="0"/>
        </a:spcAft>
        <a:defRPr kumimoji="1" sz="2600">
          <a:solidFill>
            <a:schemeClr val="bg1"/>
          </a:solidFill>
          <a:latin typeface="Tw Cen MT" pitchFamily="34" charset="0"/>
          <a:ea typeface="HGPｺﾞｼｯｸE" pitchFamily="50" charset="-128"/>
        </a:defRPr>
      </a:lvl3pPr>
      <a:lvl4pPr algn="l" rtl="0" eaLnBrk="1" fontAlgn="base" hangingPunct="1">
        <a:lnSpc>
          <a:spcPct val="90000"/>
        </a:lnSpc>
        <a:spcBef>
          <a:spcPct val="0"/>
        </a:spcBef>
        <a:spcAft>
          <a:spcPct val="0"/>
        </a:spcAft>
        <a:defRPr kumimoji="1" sz="2600">
          <a:solidFill>
            <a:schemeClr val="bg1"/>
          </a:solidFill>
          <a:latin typeface="Tw Cen MT" pitchFamily="34" charset="0"/>
          <a:ea typeface="HGPｺﾞｼｯｸE" pitchFamily="50" charset="-128"/>
        </a:defRPr>
      </a:lvl4pPr>
      <a:lvl5pPr algn="l" rtl="0" eaLnBrk="1" fontAlgn="base" hangingPunct="1">
        <a:lnSpc>
          <a:spcPct val="90000"/>
        </a:lnSpc>
        <a:spcBef>
          <a:spcPct val="0"/>
        </a:spcBef>
        <a:spcAft>
          <a:spcPct val="0"/>
        </a:spcAft>
        <a:defRPr kumimoji="1" sz="2600">
          <a:solidFill>
            <a:schemeClr val="bg1"/>
          </a:solidFill>
          <a:latin typeface="Tw Cen MT" pitchFamily="34" charset="0"/>
          <a:ea typeface="HGPｺﾞｼｯｸE" pitchFamily="50" charset="-128"/>
        </a:defRPr>
      </a:lvl5pPr>
      <a:lvl6pPr marL="457197"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1" fontAlgn="base" hangingPunct="1">
        <a:spcBef>
          <a:spcPct val="20000"/>
        </a:spcBef>
        <a:spcAft>
          <a:spcPct val="0"/>
        </a:spcAft>
        <a:buChar char="•"/>
        <a:defRPr kumimoji="1" sz="3200">
          <a:solidFill>
            <a:schemeClr val="tx1"/>
          </a:solidFill>
          <a:latin typeface="+mn-lt"/>
          <a:ea typeface="+mn-ea"/>
          <a:cs typeface="+mn-cs"/>
        </a:defRPr>
      </a:lvl1pPr>
      <a:lvl2pPr marL="742946" indent="-285749" algn="l" rtl="0" eaLnBrk="1" fontAlgn="base" hangingPunct="1">
        <a:spcBef>
          <a:spcPct val="20000"/>
        </a:spcBef>
        <a:spcAft>
          <a:spcPct val="0"/>
        </a:spcAft>
        <a:buChar char="–"/>
        <a:defRPr kumimoji="1" sz="2800">
          <a:solidFill>
            <a:schemeClr val="tx1"/>
          </a:solidFill>
          <a:latin typeface="+mn-lt"/>
          <a:ea typeface="+mn-ea"/>
        </a:defRPr>
      </a:lvl2pPr>
      <a:lvl3pPr marL="1142993" indent="-228599" algn="l" rtl="0" eaLnBrk="1" fontAlgn="base" hangingPunct="1">
        <a:spcBef>
          <a:spcPct val="20000"/>
        </a:spcBef>
        <a:spcAft>
          <a:spcPct val="0"/>
        </a:spcAft>
        <a:buChar char="•"/>
        <a:defRPr kumimoji="1" sz="2400">
          <a:solidFill>
            <a:schemeClr val="tx1"/>
          </a:solidFill>
          <a:latin typeface="+mn-lt"/>
          <a:ea typeface="+mn-ea"/>
        </a:defRPr>
      </a:lvl3pPr>
      <a:lvl4pPr marL="1600191" indent="-228599" algn="l" rtl="0" eaLnBrk="1" fontAlgn="base" hangingPunct="1">
        <a:spcBef>
          <a:spcPct val="20000"/>
        </a:spcBef>
        <a:spcAft>
          <a:spcPct val="0"/>
        </a:spcAft>
        <a:buChar char="–"/>
        <a:defRPr kumimoji="1" sz="2000">
          <a:solidFill>
            <a:schemeClr val="tx1"/>
          </a:solidFill>
          <a:latin typeface="+mn-lt"/>
          <a:ea typeface="+mn-ea"/>
        </a:defRPr>
      </a:lvl4pPr>
      <a:lvl5pPr marL="2057388" indent="-228599" algn="l" rtl="0" eaLnBrk="1" fontAlgn="base" hangingPunct="1">
        <a:spcBef>
          <a:spcPct val="20000"/>
        </a:spcBef>
        <a:spcAft>
          <a:spcPct val="0"/>
        </a:spcAft>
        <a:buChar char="»"/>
        <a:defRPr kumimoji="1" sz="2000">
          <a:solidFill>
            <a:schemeClr val="tx1"/>
          </a:solidFill>
          <a:latin typeface="+mn-lt"/>
          <a:ea typeface="+mn-ea"/>
        </a:defRPr>
      </a:lvl5pPr>
      <a:lvl6pPr marL="2514585" indent="-228599" algn="l" rtl="0" eaLnBrk="1" fontAlgn="base" hangingPunct="1">
        <a:spcBef>
          <a:spcPct val="20000"/>
        </a:spcBef>
        <a:spcAft>
          <a:spcPct val="0"/>
        </a:spcAft>
        <a:buChar char="»"/>
        <a:defRPr kumimoji="1" sz="2000">
          <a:solidFill>
            <a:schemeClr val="tx1"/>
          </a:solidFill>
          <a:latin typeface="+mn-lt"/>
          <a:ea typeface="+mn-ea"/>
        </a:defRPr>
      </a:lvl6pPr>
      <a:lvl7pPr marL="2971783" indent="-228599" algn="l" rtl="0" eaLnBrk="1" fontAlgn="base" hangingPunct="1">
        <a:spcBef>
          <a:spcPct val="20000"/>
        </a:spcBef>
        <a:spcAft>
          <a:spcPct val="0"/>
        </a:spcAft>
        <a:buChar char="»"/>
        <a:defRPr kumimoji="1" sz="2000">
          <a:solidFill>
            <a:schemeClr val="tx1"/>
          </a:solidFill>
          <a:latin typeface="+mn-lt"/>
          <a:ea typeface="+mn-ea"/>
        </a:defRPr>
      </a:lvl7pPr>
      <a:lvl8pPr marL="3428980" indent="-228599" algn="l" rtl="0" eaLnBrk="1" fontAlgn="base" hangingPunct="1">
        <a:spcBef>
          <a:spcPct val="20000"/>
        </a:spcBef>
        <a:spcAft>
          <a:spcPct val="0"/>
        </a:spcAft>
        <a:buChar char="»"/>
        <a:defRPr kumimoji="1" sz="2000">
          <a:solidFill>
            <a:schemeClr val="tx1"/>
          </a:solidFill>
          <a:latin typeface="+mn-lt"/>
          <a:ea typeface="+mn-ea"/>
        </a:defRPr>
      </a:lvl8pPr>
      <a:lvl9pPr marL="3886177" indent="-228599"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7"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4"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80.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83.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97.png"/><Relationship Id="rId4" Type="http://schemas.openxmlformats.org/officeDocument/2006/relationships/image" Target="../media/image9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10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プレースホルダー 9"/>
          <p:cNvSpPr txBox="1">
            <a:spLocks/>
          </p:cNvSpPr>
          <p:nvPr/>
        </p:nvSpPr>
        <p:spPr>
          <a:xfrm>
            <a:off x="0" y="0"/>
            <a:ext cx="0" cy="0"/>
          </a:xfrm>
        </p:spPr>
        <p:txBody>
          <a:bodyPr/>
          <a:lstStyle>
            <a:lvl1pPr marL="342898" indent="-342898" algn="l" rtl="0" eaLnBrk="1" fontAlgn="base" hangingPunct="1">
              <a:spcBef>
                <a:spcPct val="20000"/>
              </a:spcBef>
              <a:spcAft>
                <a:spcPct val="0"/>
              </a:spcAft>
              <a:buChar char="•"/>
              <a:defRPr kumimoji="1" sz="3200">
                <a:solidFill>
                  <a:schemeClr val="tx1"/>
                </a:solidFill>
                <a:latin typeface="+mn-lt"/>
                <a:ea typeface="+mn-ea"/>
                <a:cs typeface="+mn-cs"/>
              </a:defRPr>
            </a:lvl1pPr>
            <a:lvl2pPr marL="742946" indent="-285749" algn="l" rtl="0" eaLnBrk="1" fontAlgn="base" hangingPunct="1">
              <a:spcBef>
                <a:spcPct val="20000"/>
              </a:spcBef>
              <a:spcAft>
                <a:spcPct val="0"/>
              </a:spcAft>
              <a:buChar char="–"/>
              <a:defRPr kumimoji="1" sz="2800">
                <a:solidFill>
                  <a:schemeClr val="tx1"/>
                </a:solidFill>
                <a:latin typeface="+mn-lt"/>
                <a:ea typeface="+mn-ea"/>
              </a:defRPr>
            </a:lvl2pPr>
            <a:lvl3pPr marL="1142993" indent="-228599" algn="l" rtl="0" eaLnBrk="1" fontAlgn="base" hangingPunct="1">
              <a:spcBef>
                <a:spcPct val="20000"/>
              </a:spcBef>
              <a:spcAft>
                <a:spcPct val="0"/>
              </a:spcAft>
              <a:buChar char="•"/>
              <a:defRPr kumimoji="1" sz="2400">
                <a:solidFill>
                  <a:schemeClr val="tx1"/>
                </a:solidFill>
                <a:latin typeface="+mn-lt"/>
                <a:ea typeface="+mn-ea"/>
              </a:defRPr>
            </a:lvl3pPr>
            <a:lvl4pPr marL="1600191" indent="-228599" algn="l" rtl="0" eaLnBrk="1" fontAlgn="base" hangingPunct="1">
              <a:spcBef>
                <a:spcPct val="20000"/>
              </a:spcBef>
              <a:spcAft>
                <a:spcPct val="0"/>
              </a:spcAft>
              <a:buChar char="–"/>
              <a:defRPr kumimoji="1" sz="2000">
                <a:solidFill>
                  <a:schemeClr val="tx1"/>
                </a:solidFill>
                <a:latin typeface="+mn-lt"/>
                <a:ea typeface="+mn-ea"/>
              </a:defRPr>
            </a:lvl4pPr>
            <a:lvl5pPr marL="2057388" indent="-228599" algn="l" rtl="0" eaLnBrk="1" fontAlgn="base" hangingPunct="1">
              <a:spcBef>
                <a:spcPct val="20000"/>
              </a:spcBef>
              <a:spcAft>
                <a:spcPct val="0"/>
              </a:spcAft>
              <a:buChar char="»"/>
              <a:defRPr kumimoji="1" sz="2000">
                <a:solidFill>
                  <a:schemeClr val="tx1"/>
                </a:solidFill>
                <a:latin typeface="+mn-lt"/>
                <a:ea typeface="+mn-ea"/>
              </a:defRPr>
            </a:lvl5pPr>
            <a:lvl6pPr marL="2514585" indent="-228599" algn="l" rtl="0" eaLnBrk="1" fontAlgn="base" hangingPunct="1">
              <a:spcBef>
                <a:spcPct val="20000"/>
              </a:spcBef>
              <a:spcAft>
                <a:spcPct val="0"/>
              </a:spcAft>
              <a:buChar char="»"/>
              <a:defRPr kumimoji="1" sz="2000">
                <a:solidFill>
                  <a:schemeClr val="tx1"/>
                </a:solidFill>
                <a:latin typeface="+mn-lt"/>
                <a:ea typeface="+mn-ea"/>
              </a:defRPr>
            </a:lvl6pPr>
            <a:lvl7pPr marL="2971783" indent="-228599" algn="l" rtl="0" eaLnBrk="1" fontAlgn="base" hangingPunct="1">
              <a:spcBef>
                <a:spcPct val="20000"/>
              </a:spcBef>
              <a:spcAft>
                <a:spcPct val="0"/>
              </a:spcAft>
              <a:buChar char="»"/>
              <a:defRPr kumimoji="1" sz="2000">
                <a:solidFill>
                  <a:schemeClr val="tx1"/>
                </a:solidFill>
                <a:latin typeface="+mn-lt"/>
                <a:ea typeface="+mn-ea"/>
              </a:defRPr>
            </a:lvl7pPr>
            <a:lvl8pPr marL="3428980" indent="-228599" algn="l" rtl="0" eaLnBrk="1" fontAlgn="base" hangingPunct="1">
              <a:spcBef>
                <a:spcPct val="20000"/>
              </a:spcBef>
              <a:spcAft>
                <a:spcPct val="0"/>
              </a:spcAft>
              <a:buChar char="»"/>
              <a:defRPr kumimoji="1" sz="2000">
                <a:solidFill>
                  <a:schemeClr val="tx1"/>
                </a:solidFill>
                <a:latin typeface="+mn-lt"/>
                <a:ea typeface="+mn-ea"/>
              </a:defRPr>
            </a:lvl8pPr>
            <a:lvl9pPr marL="3886177" indent="-228599" algn="l" rtl="0" eaLnBrk="1" fontAlgn="base" hangingPunct="1">
              <a:spcBef>
                <a:spcPct val="20000"/>
              </a:spcBef>
              <a:spcAft>
                <a:spcPct val="0"/>
              </a:spcAft>
              <a:buChar char="»"/>
              <a:defRPr kumimoji="1" sz="2000">
                <a:solidFill>
                  <a:schemeClr val="tx1"/>
                </a:solidFill>
                <a:latin typeface="+mn-lt"/>
                <a:ea typeface="+mn-ea"/>
              </a:defRPr>
            </a:lvl9pPr>
          </a:lstStyle>
          <a:p>
            <a:pPr marL="0" indent="0">
              <a:buFontTx/>
              <a:buNone/>
            </a:pPr>
            <a:r>
              <a:rPr lang="ja-JP" altLang="en-US" b="0" kern="0">
                <a:latin typeface="Meiryo UI" panose="020B0604030504040204" pitchFamily="50" charset="-128"/>
                <a:ea typeface="Meiryo UI" panose="020B0604030504040204" pitchFamily="50" charset="-128"/>
              </a:rPr>
              <a:t>　　　　</a:t>
            </a:r>
          </a:p>
        </p:txBody>
      </p:sp>
      <p:sp>
        <p:nvSpPr>
          <p:cNvPr id="13" name="正方形/長方形 12"/>
          <p:cNvSpPr/>
          <p:nvPr/>
        </p:nvSpPr>
        <p:spPr>
          <a:xfrm>
            <a:off x="0" y="2590800"/>
            <a:ext cx="6838950" cy="3336584"/>
          </a:xfrm>
          <a:prstGeom prst="rect">
            <a:avLst/>
          </a:prstGeom>
          <a:solidFill>
            <a:schemeClr val="bg1"/>
          </a:solidFill>
          <a:ln w="25400" cap="flat" cmpd="sng" algn="ctr">
            <a:noFill/>
            <a:prstDash val="solid"/>
          </a:ln>
          <a:effectLst/>
        </p:spPr>
        <p:txBody>
          <a:bodyPr rtlCol="0" anchor="t"/>
          <a:lstStyle/>
          <a:p>
            <a:pPr marL="0" marR="0" lvl="0" indent="0" defTabSz="914400" eaLnBrk="1" fontAlgn="auto" latinLnBrk="0" hangingPunct="1">
              <a:lnSpc>
                <a:spcPct val="100000"/>
              </a:lnSpc>
              <a:spcBef>
                <a:spcPts val="600"/>
              </a:spcBef>
              <a:spcAft>
                <a:spcPts val="0"/>
              </a:spcAft>
              <a:buClrTx/>
              <a:buSzTx/>
              <a:buFontTx/>
              <a:buNone/>
              <a:tabLst/>
              <a:defRPr/>
            </a:pPr>
            <a:r>
              <a:rPr kumimoji="1" lang="en-US" altLang="ja-JP" sz="1200" i="0" u="none" strike="noStrike" kern="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1" lang="ja-JP" altLang="en-US" sz="1200" i="0" u="none" strike="noStrike" kern="0" cap="none" spc="0" normalizeH="0" baseline="0" noProof="0" dirty="0">
                <a:ln>
                  <a:noFill/>
                </a:ln>
                <a:effectLst/>
                <a:uLnTx/>
                <a:uFillTx/>
                <a:latin typeface="BIZ UDPゴシック" panose="020B0400000000000000" pitchFamily="50" charset="-128"/>
                <a:ea typeface="BIZ UDPゴシック" panose="020B0400000000000000" pitchFamily="50" charset="-128"/>
              </a:rPr>
              <a:t>じりつ</a:t>
            </a:r>
            <a:endParaRPr kumimoji="1" lang="en-US" altLang="ja-JP" sz="1200" i="0" u="none" strike="noStrike" kern="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600"/>
              </a:spcAft>
              <a:buClrTx/>
              <a:buSzTx/>
              <a:buFontTx/>
              <a:buNone/>
              <a:tabLst/>
              <a:defRPr/>
            </a:pPr>
            <a:r>
              <a:rPr kumimoji="1" lang="ja-JP" altLang="en-US" sz="4000" kern="0" noProof="0" dirty="0">
                <a:latin typeface="BIZ UDPゴシック" panose="020B0400000000000000" pitchFamily="50" charset="-128"/>
                <a:ea typeface="BIZ UDPゴシック" panose="020B0400000000000000" pitchFamily="50" charset="-128"/>
              </a:rPr>
              <a:t>自立するために</a:t>
            </a:r>
            <a:endParaRPr kumimoji="1" lang="en-US" altLang="ja-JP" sz="4000" kern="0" noProof="0" dirty="0">
              <a:latin typeface="BIZ UDPゴシック" panose="020B0400000000000000" pitchFamily="50" charset="-128"/>
              <a:ea typeface="BIZ UDPゴシック" panose="020B04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kern="0" noProof="0" dirty="0">
                <a:latin typeface="BIZ UDPゴシック" panose="020B0400000000000000" pitchFamily="50" charset="-128"/>
                <a:ea typeface="BIZ UDPゴシック" panose="020B0400000000000000" pitchFamily="50" charset="-128"/>
              </a:rPr>
              <a:t>　　　　　　　 し</a:t>
            </a:r>
            <a:r>
              <a:rPr kumimoji="1" lang="en-US" altLang="ja-JP" sz="1200" kern="0" noProof="0" dirty="0">
                <a:latin typeface="BIZ UDPゴシック" panose="020B0400000000000000" pitchFamily="50" charset="-128"/>
                <a:ea typeface="BIZ UDPゴシック" panose="020B0400000000000000" pitchFamily="50" charset="-128"/>
              </a:rPr>
              <a:t>					</a:t>
            </a:r>
            <a:r>
              <a:rPr kumimoji="1" lang="ja-JP" altLang="en-US" sz="1200" kern="0" noProof="0" dirty="0">
                <a:latin typeface="BIZ UDPゴシック" panose="020B0400000000000000" pitchFamily="50" charset="-128"/>
                <a:ea typeface="BIZ UDPゴシック" panose="020B0400000000000000" pitchFamily="50" charset="-128"/>
              </a:rPr>
              <a:t>　かね</a:t>
            </a:r>
            <a:r>
              <a:rPr kumimoji="1" lang="en-US" altLang="ja-JP" sz="1200" kern="0" noProof="0" dirty="0">
                <a:latin typeface="BIZ UDPゴシック" panose="020B0400000000000000" pitchFamily="50" charset="-128"/>
                <a:ea typeface="BIZ UDPゴシック" panose="020B0400000000000000" pitchFamily="50" charset="-128"/>
              </a:rPr>
              <a:t>	</a:t>
            </a:r>
            <a:r>
              <a:rPr kumimoji="1" lang="ja-JP" altLang="en-US" sz="1200" kern="0" noProof="0" dirty="0">
                <a:latin typeface="BIZ UDPゴシック" panose="020B0400000000000000" pitchFamily="50" charset="-128"/>
                <a:ea typeface="BIZ UDPゴシック" panose="020B0400000000000000" pitchFamily="50" charset="-128"/>
              </a:rPr>
              <a:t>　はなし</a:t>
            </a:r>
            <a:endParaRPr kumimoji="1" lang="en-US" altLang="ja-JP" sz="3600" kern="0" noProof="0" dirty="0">
              <a:latin typeface="BIZ UDPゴシック" panose="020B0400000000000000" pitchFamily="50" charset="-128"/>
              <a:ea typeface="BIZ UDPゴシック" panose="020B0400000000000000" pitchFamily="50" charset="-128"/>
            </a:endParaRPr>
          </a:p>
          <a:p>
            <a:pPr marL="0" marR="0" lvl="0" indent="0" algn="ctr" defTabSz="914400" eaLnBrk="1" fontAlgn="auto" latinLnBrk="0" hangingPunct="1">
              <a:lnSpc>
                <a:spcPct val="100000"/>
              </a:lnSpc>
              <a:spcBef>
                <a:spcPts val="0"/>
              </a:spcBef>
              <a:spcAft>
                <a:spcPts val="600"/>
              </a:spcAft>
              <a:buClrTx/>
              <a:buSzTx/>
              <a:buFontTx/>
              <a:buNone/>
              <a:tabLst/>
              <a:defRPr/>
            </a:pPr>
            <a:r>
              <a:rPr kumimoji="1" lang="ja-JP" altLang="en-US" sz="4000" kern="0" noProof="0" dirty="0">
                <a:latin typeface="BIZ UDPゴシック" panose="020B0400000000000000" pitchFamily="50" charset="-128"/>
                <a:ea typeface="BIZ UDPゴシック" panose="020B0400000000000000" pitchFamily="50" charset="-128"/>
              </a:rPr>
              <a:t>知っておきたいお金の話</a:t>
            </a:r>
            <a:endParaRPr kumimoji="1" lang="en-US" altLang="ja-JP" sz="4000" kern="0" noProof="0" dirty="0">
              <a:latin typeface="BIZ UDPゴシック" panose="020B0400000000000000" pitchFamily="50" charset="-128"/>
              <a:ea typeface="BIZ UDPゴシック" panose="020B0400000000000000" pitchFamily="50" charset="-128"/>
            </a:endParaRPr>
          </a:p>
        </p:txBody>
      </p:sp>
      <p:sp>
        <p:nvSpPr>
          <p:cNvPr id="15" name="テキスト ボックス 14"/>
          <p:cNvSpPr txBox="1"/>
          <p:nvPr/>
        </p:nvSpPr>
        <p:spPr>
          <a:xfrm>
            <a:off x="1981200" y="6124714"/>
            <a:ext cx="7304313" cy="646331"/>
          </a:xfrm>
          <a:prstGeom prst="rect">
            <a:avLst/>
          </a:prstGeom>
          <a:solidFill>
            <a:schemeClr val="bg1"/>
          </a:solidFill>
          <a:ln>
            <a:solidFill>
              <a:schemeClr val="tx1"/>
            </a:solidFill>
            <a:prstDash val="sysDot"/>
          </a:ln>
        </p:spPr>
        <p:txBody>
          <a:bodyPr wrap="square" lIns="10800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本資料は、金融経済教育推進機構（</a:t>
            </a:r>
            <a:r>
              <a:rPr kumimoji="0"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J-FLEC</a:t>
            </a:r>
            <a:r>
              <a:rPr kumimoji="0"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）が作成したものです。本資料は、中立・公正な立場から金融リテラシー・マップに沿った金融経済教育を実施することを目的とし</a:t>
            </a:r>
            <a:r>
              <a:rPr lang="ja-JP" altLang="en-US" sz="900" b="0" dirty="0">
                <a:latin typeface="Meiryo UI" panose="020B0604030504040204" pitchFamily="50" charset="-128"/>
                <a:ea typeface="Meiryo UI" panose="020B0604030504040204" pitchFamily="50" charset="-128"/>
                <a:cs typeface="Meiryo UI" panose="020B0604030504040204" pitchFamily="50" charset="-128"/>
              </a:rPr>
              <a:t>ており、</a:t>
            </a:r>
            <a:r>
              <a:rPr kumimoji="0"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特定の金融商品の勧誘を意図しておりません。</a:t>
            </a:r>
            <a:r>
              <a:rPr lang="en-US" altLang="ja-JP" sz="900" b="0" dirty="0">
                <a:latin typeface="Meiryo UI" panose="020B0604030504040204" pitchFamily="50" charset="-128"/>
                <a:ea typeface="Meiryo UI" panose="020B0604030504040204" pitchFamily="50" charset="-128"/>
                <a:cs typeface="Meiryo UI" panose="020B0604030504040204" pitchFamily="50" charset="-128"/>
              </a:rPr>
              <a:t>J-FLEC</a:t>
            </a:r>
            <a:r>
              <a:rPr kumimoji="0"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は、インターネットを通じて提供されている情報を含め、信頼性が高いとみなされる情報等に基づいて本資料を作成しております。しかしながら、当該情報が正確である事を保証するものではありません。また、当該意見・見通しは、将来予告なしに変更される事があります。本資料の無断転用・転載・使用を禁じます。</a:t>
            </a:r>
          </a:p>
        </p:txBody>
      </p:sp>
      <p:sp>
        <p:nvSpPr>
          <p:cNvPr id="5" name="正方形/長方形 4">
            <a:extLst>
              <a:ext uri="{FF2B5EF4-FFF2-40B4-BE49-F238E27FC236}">
                <a16:creationId xmlns:a16="http://schemas.microsoft.com/office/drawing/2014/main" id="{F4A4CD89-092A-B781-FDE1-B0649E5B95E3}"/>
              </a:ext>
            </a:extLst>
          </p:cNvPr>
          <p:cNvSpPr/>
          <p:nvPr/>
        </p:nvSpPr>
        <p:spPr>
          <a:xfrm>
            <a:off x="9363205" y="6606841"/>
            <a:ext cx="569387" cy="251159"/>
          </a:xfrm>
          <a:prstGeom prst="rect">
            <a:avLst/>
          </a:prstGeom>
        </p:spPr>
        <p:txBody>
          <a:bodyPr wrap="none">
            <a:spAutoFit/>
          </a:bodyPr>
          <a:lstStyle>
            <a:defPPr>
              <a:defRPr lang="en-GB"/>
            </a:defPPr>
            <a:lvl1pPr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sz="1000" b="1" kern="1200">
                <a:solidFill>
                  <a:schemeClr val="tx1"/>
                </a:solidFill>
                <a:latin typeface="Arial" pitchFamily="34" charset="0"/>
                <a:ea typeface="ＭＳ Ｐゴシック" pitchFamily="50" charset="-128"/>
                <a:cs typeface="+mn-cs"/>
              </a:defRPr>
            </a:lvl5pPr>
            <a:lvl6pPr marL="2286000" algn="l" defTabSz="914400" rtl="0" eaLnBrk="1" latinLnBrk="0" hangingPunct="1">
              <a:defRPr sz="1000" b="1" kern="1200">
                <a:solidFill>
                  <a:schemeClr val="tx1"/>
                </a:solidFill>
                <a:latin typeface="Arial" pitchFamily="34" charset="0"/>
                <a:ea typeface="ＭＳ Ｐゴシック" pitchFamily="50" charset="-128"/>
                <a:cs typeface="+mn-cs"/>
              </a:defRPr>
            </a:lvl6pPr>
            <a:lvl7pPr marL="2743200" algn="l" defTabSz="914400" rtl="0" eaLnBrk="1" latinLnBrk="0" hangingPunct="1">
              <a:defRPr sz="1000" b="1" kern="1200">
                <a:solidFill>
                  <a:schemeClr val="tx1"/>
                </a:solidFill>
                <a:latin typeface="Arial" pitchFamily="34" charset="0"/>
                <a:ea typeface="ＭＳ Ｐゴシック" pitchFamily="50" charset="-128"/>
                <a:cs typeface="+mn-cs"/>
              </a:defRPr>
            </a:lvl7pPr>
            <a:lvl8pPr marL="3200400" algn="l" defTabSz="914400" rtl="0" eaLnBrk="1" latinLnBrk="0" hangingPunct="1">
              <a:defRPr sz="1000" b="1" kern="1200">
                <a:solidFill>
                  <a:schemeClr val="tx1"/>
                </a:solidFill>
                <a:latin typeface="Arial" pitchFamily="34" charset="0"/>
                <a:ea typeface="ＭＳ Ｐゴシック" pitchFamily="50" charset="-128"/>
                <a:cs typeface="+mn-cs"/>
              </a:defRPr>
            </a:lvl8pPr>
            <a:lvl9pPr marL="3657600" algn="l" defTabSz="914400" rtl="0" eaLnBrk="1" latinLnBrk="0" hangingPunct="1">
              <a:defRPr sz="1000" b="1" kern="1200">
                <a:solidFill>
                  <a:schemeClr val="tx1"/>
                </a:solidFill>
                <a:latin typeface="Arial" pitchFamily="34" charset="0"/>
                <a:ea typeface="ＭＳ Ｐゴシック" pitchFamily="50" charset="-128"/>
                <a:cs typeface="+mn-cs"/>
              </a:defRPr>
            </a:lvl9pPr>
          </a:lstStyle>
          <a:p>
            <a:pPr algn="ctr">
              <a:lnSpc>
                <a:spcPct val="150000"/>
              </a:lnSpc>
            </a:pPr>
            <a:r>
              <a:rPr lang="en-US" altLang="ja-JP" sz="800" b="0" dirty="0">
                <a:latin typeface="Meiryo UI" panose="020B0604030504040204" pitchFamily="50" charset="-128"/>
                <a:ea typeface="Meiryo UI" panose="020B0604030504040204" pitchFamily="50" charset="-128"/>
              </a:rPr>
              <a:t>202411</a:t>
            </a:r>
            <a:endParaRPr kumimoji="1" lang="ja-JP" altLang="en-US" sz="1400" b="0" dirty="0">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9793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BC3D-313E-C45B-B6AC-0A97069F991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7F34CBF-71E6-D583-2C5A-4DC856774C08}"/>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77844703-1072-D0C9-97F7-DE3EA3D8D8C5}"/>
              </a:ext>
            </a:extLst>
          </p:cNvPr>
          <p:cNvSpPr/>
          <p:nvPr/>
        </p:nvSpPr>
        <p:spPr>
          <a:xfrm>
            <a:off x="457200" y="1385904"/>
            <a:ext cx="4648200" cy="461665"/>
          </a:xfrm>
          <a:prstGeom prst="rect">
            <a:avLst/>
          </a:prstGeom>
          <a:solidFill>
            <a:schemeClr val="accent1"/>
          </a:solidFill>
          <a:ln w="25400">
            <a:solidFill>
              <a:schemeClr val="accent1">
                <a:shade val="50000"/>
              </a:schemeClr>
            </a:solidFill>
          </a:ln>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ja-JP" altLang="en-US" sz="2400" kern="0">
                <a:solidFill>
                  <a:schemeClr val="bg1"/>
                </a:solidFill>
                <a:latin typeface="Meiryo UI" panose="020B0604030504040204" pitchFamily="50" charset="-128"/>
                <a:ea typeface="Meiryo UI" panose="020B0604030504040204" pitchFamily="50" charset="-128"/>
              </a:rPr>
              <a:t>クレジットカード利用時の留意点</a:t>
            </a:r>
            <a:endParaRPr kumimoji="0" lang="ja-JP" altLang="en-US" sz="240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36AB65E7-5CE3-4954-7EDF-2C7EEBFFD5BC}"/>
              </a:ext>
            </a:extLst>
          </p:cNvPr>
          <p:cNvSpPr/>
          <p:nvPr/>
        </p:nvSpPr>
        <p:spPr>
          <a:xfrm>
            <a:off x="457199" y="2051050"/>
            <a:ext cx="8996175" cy="3981450"/>
          </a:xfrm>
          <a:prstGeom prst="rect">
            <a:avLst/>
          </a:prstGeom>
          <a:solidFill>
            <a:schemeClr val="bg1"/>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368300">
              <a:buFont typeface="Wingdings" panose="05000000000000000000" pitchFamily="2" charset="2"/>
              <a:buChar char="Ø"/>
            </a:pPr>
            <a:r>
              <a:rPr lang="ja-JP" altLang="en-US"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目の前のお金が減らないので、使い過ぎる心配がある。</a:t>
            </a: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r>
              <a:rPr lang="ja-JP" altLang="en-US"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分割払い・リボ払いは、借入金利にあたる手数料がかかる。</a:t>
            </a: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r>
              <a:rPr lang="ja-JP" altLang="en-US"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カードの紛失・盗難などで悪用される危険がある。</a:t>
            </a: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endParaRPr lang="en-US" altLang="ja-JP" sz="26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457200" indent="-368300">
              <a:buFont typeface="Wingdings" panose="05000000000000000000" pitchFamily="2" charset="2"/>
              <a:buChar char="Ø"/>
            </a:pPr>
            <a:r>
              <a:rPr lang="ja-JP" altLang="en-US" sz="2600" dirty="0">
                <a:solidFill>
                  <a:schemeClr val="tx1"/>
                </a:solidFill>
                <a:latin typeface="Meiryo UI"/>
                <a:ea typeface="Meiryo UI"/>
                <a:cs typeface="メイリオ" panose="020B0604030504040204" pitchFamily="50" charset="-128"/>
              </a:rPr>
              <a:t>支払いが遅れると、「信用度」がさがるので、お金が借りられなくなります。</a:t>
            </a:r>
          </a:p>
        </p:txBody>
      </p:sp>
      <p:pic>
        <p:nvPicPr>
          <p:cNvPr id="7" name="図 6">
            <a:extLst>
              <a:ext uri="{FF2B5EF4-FFF2-40B4-BE49-F238E27FC236}">
                <a16:creationId xmlns:a16="http://schemas.microsoft.com/office/drawing/2014/main" id="{90392BBD-DF7F-43A5-1EA7-2A5B7EAA5F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930" y="3624733"/>
            <a:ext cx="1429657" cy="961571"/>
          </a:xfrm>
          <a:prstGeom prst="rect">
            <a:avLst/>
          </a:prstGeom>
        </p:spPr>
      </p:pic>
      <p:pic>
        <p:nvPicPr>
          <p:cNvPr id="9" name="図 8">
            <a:extLst>
              <a:ext uri="{FF2B5EF4-FFF2-40B4-BE49-F238E27FC236}">
                <a16:creationId xmlns:a16="http://schemas.microsoft.com/office/drawing/2014/main" id="{0FA51D35-9483-55A2-03D1-7E4DB0D974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40177" y="1295400"/>
            <a:ext cx="1389056" cy="1107358"/>
          </a:xfrm>
          <a:prstGeom prst="rect">
            <a:avLst/>
          </a:prstGeom>
        </p:spPr>
      </p:pic>
      <p:pic>
        <p:nvPicPr>
          <p:cNvPr id="12" name="図 11">
            <a:extLst>
              <a:ext uri="{FF2B5EF4-FFF2-40B4-BE49-F238E27FC236}">
                <a16:creationId xmlns:a16="http://schemas.microsoft.com/office/drawing/2014/main" id="{8BECD9E9-11BC-9D8D-0F02-5B9D0D00A1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42950" y="5263630"/>
            <a:ext cx="1100137" cy="1100137"/>
          </a:xfrm>
          <a:prstGeom prst="rect">
            <a:avLst/>
          </a:prstGeom>
        </p:spPr>
      </p:pic>
      <p:sp>
        <p:nvSpPr>
          <p:cNvPr id="14" name="テキスト ボックス 5">
            <a:extLst>
              <a:ext uri="{FF2B5EF4-FFF2-40B4-BE49-F238E27FC236}">
                <a16:creationId xmlns:a16="http://schemas.microsoft.com/office/drawing/2014/main" id="{E10B1E1D-5687-8A84-7F38-5ACFDD84E606}"/>
              </a:ext>
            </a:extLst>
          </p:cNvPr>
          <p:cNvSpPr txBox="1">
            <a:spLocks noChangeArrowheads="1"/>
          </p:cNvSpPr>
          <p:nvPr/>
        </p:nvSpPr>
        <p:spPr bwMode="auto">
          <a:xfrm>
            <a:off x="1854200" y="1879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クレジットカード利用時の留意点</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6D4B04FB-2209-DD20-D667-08864E4A2E4C}"/>
              </a:ext>
            </a:extLst>
          </p:cNvPr>
          <p:cNvSpPr/>
          <p:nvPr/>
        </p:nvSpPr>
        <p:spPr>
          <a:xfrm>
            <a:off x="4386363" y="50800"/>
            <a:ext cx="2090637"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りようじ　　　　　　　　りゅういてん</a:t>
            </a:r>
            <a:endParaRPr lang="ja-JP" altLang="en-US" sz="1200" b="0">
              <a:solidFill>
                <a:schemeClr val="bg1"/>
              </a:solidFill>
            </a:endParaRPr>
          </a:p>
        </p:txBody>
      </p:sp>
      <p:sp>
        <p:nvSpPr>
          <p:cNvPr id="20" name="正方形/長方形 19">
            <a:extLst>
              <a:ext uri="{FF2B5EF4-FFF2-40B4-BE49-F238E27FC236}">
                <a16:creationId xmlns:a16="http://schemas.microsoft.com/office/drawing/2014/main" id="{44FADE18-356D-29F1-2878-05F2EF6AD65D}"/>
              </a:ext>
            </a:extLst>
          </p:cNvPr>
          <p:cNvSpPr/>
          <p:nvPr/>
        </p:nvSpPr>
        <p:spPr>
          <a:xfrm>
            <a:off x="2781300" y="1165071"/>
            <a:ext cx="211949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りよう　　じ　　　　　りゅうい　てん</a:t>
            </a:r>
            <a:endParaRPr lang="ja-JP" altLang="en-US" sz="1200" b="0"/>
          </a:p>
        </p:txBody>
      </p:sp>
      <p:sp>
        <p:nvSpPr>
          <p:cNvPr id="22" name="正方形/長方形 21">
            <a:extLst>
              <a:ext uri="{FF2B5EF4-FFF2-40B4-BE49-F238E27FC236}">
                <a16:creationId xmlns:a16="http://schemas.microsoft.com/office/drawing/2014/main" id="{83A4CB07-8972-8C04-CD43-CA7559A4305C}"/>
              </a:ext>
            </a:extLst>
          </p:cNvPr>
          <p:cNvSpPr/>
          <p:nvPr/>
        </p:nvSpPr>
        <p:spPr>
          <a:xfrm>
            <a:off x="985700" y="2278631"/>
            <a:ext cx="651813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め　　　　　まえ　　　　 　　かね　　　　へ　　　　　　　　　　　　　　　　　  つか　　　　す　　　　　　 　しんぱい</a:t>
            </a:r>
            <a:endParaRPr lang="ja-JP" altLang="en-US" sz="1200" b="0"/>
          </a:p>
        </p:txBody>
      </p:sp>
      <p:sp>
        <p:nvSpPr>
          <p:cNvPr id="24" name="正方形/長方形 23">
            <a:extLst>
              <a:ext uri="{FF2B5EF4-FFF2-40B4-BE49-F238E27FC236}">
                <a16:creationId xmlns:a16="http://schemas.microsoft.com/office/drawing/2014/main" id="{55A1AD61-6BF5-6D1C-FC9F-BE63611B6D94}"/>
              </a:ext>
            </a:extLst>
          </p:cNvPr>
          <p:cNvSpPr/>
          <p:nvPr/>
        </p:nvSpPr>
        <p:spPr>
          <a:xfrm>
            <a:off x="1060938" y="3089477"/>
            <a:ext cx="6425157"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ぶんかつばら　　　　　　　　　　　ばら　　　　　　　　　かりいれ　　きんり　　　　　　　　　　　　　　  てすうりょう</a:t>
            </a:r>
            <a:endParaRPr lang="ja-JP" altLang="en-US" sz="1200" b="0"/>
          </a:p>
        </p:txBody>
      </p:sp>
      <p:sp>
        <p:nvSpPr>
          <p:cNvPr id="26" name="正方形/長方形 25">
            <a:extLst>
              <a:ext uri="{FF2B5EF4-FFF2-40B4-BE49-F238E27FC236}">
                <a16:creationId xmlns:a16="http://schemas.microsoft.com/office/drawing/2014/main" id="{6C1A4DD0-4EE3-92B3-B82A-97CCC6BF0EC7}"/>
              </a:ext>
            </a:extLst>
          </p:cNvPr>
          <p:cNvSpPr/>
          <p:nvPr/>
        </p:nvSpPr>
        <p:spPr>
          <a:xfrm>
            <a:off x="2092569" y="3867108"/>
            <a:ext cx="449033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ふんしつ　　　　とうなん　　　　　　　　　　あくよう　　　　　　　　　　　きけん</a:t>
            </a:r>
            <a:endParaRPr lang="ja-JP" altLang="en-US" sz="1200" b="0"/>
          </a:p>
        </p:txBody>
      </p:sp>
      <p:sp>
        <p:nvSpPr>
          <p:cNvPr id="28" name="正方形/長方形 27">
            <a:extLst>
              <a:ext uri="{FF2B5EF4-FFF2-40B4-BE49-F238E27FC236}">
                <a16:creationId xmlns:a16="http://schemas.microsoft.com/office/drawing/2014/main" id="{EF6AD730-F989-ACF4-AE70-EB6EDBD2A5B0}"/>
              </a:ext>
            </a:extLst>
          </p:cNvPr>
          <p:cNvSpPr/>
          <p:nvPr/>
        </p:nvSpPr>
        <p:spPr>
          <a:xfrm>
            <a:off x="1056386" y="4666943"/>
            <a:ext cx="715612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しはら　　　　　　　　 おく　　　　　　　　　　　　　しんようど　　　　　　　　　　　　　　　　　　　　　　　　　　　かね　　　　　か</a:t>
            </a:r>
            <a:endParaRPr lang="ja-JP" altLang="en-US" sz="1200" b="0"/>
          </a:p>
        </p:txBody>
      </p:sp>
    </p:spTree>
    <p:extLst>
      <p:ext uri="{BB962C8B-B14F-4D97-AF65-F5344CB8AC3E}">
        <p14:creationId xmlns:p14="http://schemas.microsoft.com/office/powerpoint/2010/main" val="3337248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3499B-8415-8C4A-7B43-31059E6F9E94}"/>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2D76C3F2-A079-CA2F-6031-19DC64667488}"/>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sp>
        <p:nvSpPr>
          <p:cNvPr id="24" name="タイトル 1"/>
          <p:cNvSpPr txBox="1">
            <a:spLocks/>
          </p:cNvSpPr>
          <p:nvPr/>
        </p:nvSpPr>
        <p:spPr bwMode="auto">
          <a:xfrm>
            <a:off x="228600" y="1499363"/>
            <a:ext cx="9448800" cy="5117399"/>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indent="7938">
              <a:lnSpc>
                <a:spcPts val="45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みんながお店で商品を買ったり、お店が商品を売ったりするときの約束を、売買契約といいます。</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では、契約が成立するのはいつでしょう？</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r>
              <a:rPr lang="ja-JP" altLang="en-US" sz="2600">
                <a:latin typeface="BIZ UDPゴシック" panose="020B0400000000000000" pitchFamily="50" charset="-128"/>
                <a:ea typeface="BIZ UDPゴシック" panose="020B0400000000000000" pitchFamily="50" charset="-128"/>
                <a:cs typeface="Meiryo UI" panose="020B0604030504040204" pitchFamily="50" charset="-128"/>
              </a:rPr>
              <a:t>①みんなが商品を選んで、「これください」と言った時</a:t>
            </a:r>
            <a:endParaRPr lang="en-US" altLang="ja-JP" sz="26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r>
              <a:rPr lang="ja-JP" altLang="en-US" sz="2600">
                <a:latin typeface="BIZ UDPゴシック" panose="020B0400000000000000" pitchFamily="50" charset="-128"/>
                <a:ea typeface="BIZ UDPゴシック" panose="020B0400000000000000" pitchFamily="50" charset="-128"/>
                <a:cs typeface="Meiryo UI" panose="020B0604030504040204" pitchFamily="50" charset="-128"/>
              </a:rPr>
              <a:t>②店員さんが「はい、わかりました」と言った時</a:t>
            </a:r>
            <a:endParaRPr lang="en-US" altLang="ja-JP" sz="26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r>
              <a:rPr lang="ja-JP" altLang="en-US" sz="2600">
                <a:latin typeface="BIZ UDPゴシック" panose="020B0400000000000000" pitchFamily="50" charset="-128"/>
                <a:ea typeface="BIZ UDPゴシック" panose="020B0400000000000000" pitchFamily="50" charset="-128"/>
                <a:cs typeface="Meiryo UI" panose="020B0604030504040204" pitchFamily="50" charset="-128"/>
              </a:rPr>
              <a:t>③代金を支はらった時</a:t>
            </a:r>
            <a:endParaRPr lang="en-US" altLang="ja-JP" sz="26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500"/>
              </a:lnSpc>
              <a:spcBef>
                <a:spcPct val="0"/>
              </a:spcBef>
              <a:spcAft>
                <a:spcPts val="0"/>
              </a:spcAft>
              <a:buFontTx/>
              <a:buNone/>
              <a:defRPr/>
            </a:pPr>
            <a:r>
              <a:rPr lang="ja-JP" altLang="en-US" sz="2600">
                <a:latin typeface="BIZ UDPゴシック" panose="020B0400000000000000" pitchFamily="50" charset="-128"/>
                <a:ea typeface="BIZ UDPゴシック" panose="020B0400000000000000" pitchFamily="50" charset="-128"/>
                <a:cs typeface="Meiryo UI" panose="020B0604030504040204" pitchFamily="50" charset="-128"/>
              </a:rPr>
              <a:t>④商品を受け取った時</a:t>
            </a:r>
          </a:p>
        </p:txBody>
      </p:sp>
      <p:grpSp>
        <p:nvGrpSpPr>
          <p:cNvPr id="27" name="グループ化 26"/>
          <p:cNvGrpSpPr/>
          <p:nvPr/>
        </p:nvGrpSpPr>
        <p:grpSpPr>
          <a:xfrm>
            <a:off x="7467600" y="5341402"/>
            <a:ext cx="1789812" cy="1131972"/>
            <a:chOff x="1861747" y="3225417"/>
            <a:chExt cx="5004274" cy="3143250"/>
          </a:xfrm>
        </p:grpSpPr>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1747" y="3225417"/>
              <a:ext cx="2447925" cy="3143250"/>
            </a:xfrm>
            <a:prstGeom prst="rect">
              <a:avLst/>
            </a:prstGeom>
          </p:spPr>
        </p:pic>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621" y="3225417"/>
              <a:ext cx="2438400" cy="3143250"/>
            </a:xfrm>
            <a:prstGeom prst="rect">
              <a:avLst/>
            </a:prstGeom>
          </p:spPr>
        </p:pic>
      </p:grpSp>
      <p:sp>
        <p:nvSpPr>
          <p:cNvPr id="30" name="楕円 29"/>
          <p:cNvSpPr/>
          <p:nvPr/>
        </p:nvSpPr>
        <p:spPr>
          <a:xfrm>
            <a:off x="475877" y="1766783"/>
            <a:ext cx="900000" cy="961216"/>
          </a:xfrm>
          <a:prstGeom prst="ellipse">
            <a:avLst/>
          </a:prstGeom>
          <a:solidFill>
            <a:srgbClr val="BB4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a:solidFill>
                  <a:schemeClr val="bg1"/>
                </a:solidFill>
                <a:latin typeface="BIZ UDPゴシック" panose="020B0400000000000000" pitchFamily="50" charset="-128"/>
                <a:ea typeface="BIZ UDPゴシック" panose="020B0400000000000000" pitchFamily="50" charset="-128"/>
              </a:rPr>
              <a:t>？</a:t>
            </a:r>
          </a:p>
        </p:txBody>
      </p:sp>
      <p:sp>
        <p:nvSpPr>
          <p:cNvPr id="3" name="角丸四角形 2"/>
          <p:cNvSpPr/>
          <p:nvPr/>
        </p:nvSpPr>
        <p:spPr>
          <a:xfrm>
            <a:off x="2743200" y="794085"/>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クイズ</a:t>
            </a:r>
          </a:p>
        </p:txBody>
      </p:sp>
      <p:sp>
        <p:nvSpPr>
          <p:cNvPr id="34" name="テキスト ボックス 33"/>
          <p:cNvSpPr txBox="1"/>
          <p:nvPr/>
        </p:nvSpPr>
        <p:spPr>
          <a:xfrm>
            <a:off x="6248400" y="2207342"/>
            <a:ext cx="960519"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けいやく</a:t>
            </a:r>
          </a:p>
        </p:txBody>
      </p:sp>
      <p:sp>
        <p:nvSpPr>
          <p:cNvPr id="36" name="テキスト ボックス 35"/>
          <p:cNvSpPr txBox="1"/>
          <p:nvPr/>
        </p:nvSpPr>
        <p:spPr>
          <a:xfrm>
            <a:off x="2468481" y="2783188"/>
            <a:ext cx="960519"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けいやく</a:t>
            </a:r>
          </a:p>
        </p:txBody>
      </p:sp>
      <p:sp>
        <p:nvSpPr>
          <p:cNvPr id="21" name="テキスト ボックス 5"/>
          <p:cNvSpPr txBox="1">
            <a:spLocks noChangeArrowheads="1"/>
          </p:cNvSpPr>
          <p:nvPr/>
        </p:nvSpPr>
        <p:spPr bwMode="gray">
          <a:xfrm>
            <a:off x="1854200" y="1625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BIZ UDPゴシック" panose="020B0400000000000000" pitchFamily="50" charset="-128"/>
                <a:ea typeface="BIZ UDPゴシック" panose="020B0400000000000000" pitchFamily="50" charset="-128"/>
              </a:rPr>
              <a:t>クイズ（契約って？）</a:t>
            </a:r>
            <a:endParaRPr lang="en-US" altLang="ja-JP" sz="2800">
              <a:solidFill>
                <a:schemeClr val="bg1"/>
              </a:solidFill>
              <a:latin typeface="BIZ UDPゴシック" panose="020B0400000000000000" pitchFamily="50" charset="-128"/>
              <a:ea typeface="BIZ UDPゴシック" panose="020B0400000000000000" pitchFamily="50" charset="-128"/>
            </a:endParaRPr>
          </a:p>
        </p:txBody>
      </p:sp>
      <p:sp>
        <p:nvSpPr>
          <p:cNvPr id="32" name="テキスト ボックス 31"/>
          <p:cNvSpPr txBox="1"/>
          <p:nvPr/>
        </p:nvSpPr>
        <p:spPr bwMode="gray">
          <a:xfrm>
            <a:off x="3244678" y="8272"/>
            <a:ext cx="766557" cy="276999"/>
          </a:xfrm>
          <a:prstGeom prst="rect">
            <a:avLst/>
          </a:prstGeom>
          <a:noFill/>
        </p:spPr>
        <p:txBody>
          <a:bodyPr wrap="none" rtlCol="0">
            <a:spAutoFit/>
          </a:bodyPr>
          <a:lstStyle/>
          <a:p>
            <a:r>
              <a:rPr kumimoji="1" lang="ja-JP" altLang="en-US" sz="1200" b="0">
                <a:solidFill>
                  <a:schemeClr val="bg1"/>
                </a:solidFill>
                <a:latin typeface="BIZ UDPゴシック" panose="020B0400000000000000" pitchFamily="50" charset="-128"/>
                <a:ea typeface="BIZ UDPゴシック" panose="020B0400000000000000" pitchFamily="50" charset="-128"/>
              </a:rPr>
              <a:t>けいやく</a:t>
            </a:r>
          </a:p>
        </p:txBody>
      </p:sp>
      <p:sp>
        <p:nvSpPr>
          <p:cNvPr id="2" name="テキスト ボックス 1">
            <a:extLst>
              <a:ext uri="{FF2B5EF4-FFF2-40B4-BE49-F238E27FC236}">
                <a16:creationId xmlns:a16="http://schemas.microsoft.com/office/drawing/2014/main" id="{D9AEE020-AF15-9494-62D3-178A599E734C}"/>
              </a:ext>
            </a:extLst>
          </p:cNvPr>
          <p:cNvSpPr txBox="1"/>
          <p:nvPr/>
        </p:nvSpPr>
        <p:spPr>
          <a:xfrm>
            <a:off x="2971800" y="5077896"/>
            <a:ext cx="359394"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し</a:t>
            </a:r>
          </a:p>
        </p:txBody>
      </p:sp>
    </p:spTree>
    <p:extLst>
      <p:ext uri="{BB962C8B-B14F-4D97-AF65-F5344CB8AC3E}">
        <p14:creationId xmlns:p14="http://schemas.microsoft.com/office/powerpoint/2010/main" val="120604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1"/>
          <p:cNvSpPr txBox="1">
            <a:spLocks/>
          </p:cNvSpPr>
          <p:nvPr/>
        </p:nvSpPr>
        <p:spPr bwMode="auto">
          <a:xfrm>
            <a:off x="210872" y="1699786"/>
            <a:ext cx="9373916" cy="829557"/>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algn="ctr">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②店員さんが「はい、わかりました」と言った時</a:t>
            </a:r>
          </a:p>
        </p:txBody>
      </p:sp>
      <p:sp>
        <p:nvSpPr>
          <p:cNvPr id="3" name="角丸四角形 2"/>
          <p:cNvSpPr/>
          <p:nvPr/>
        </p:nvSpPr>
        <p:spPr>
          <a:xfrm>
            <a:off x="2797799" y="991489"/>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答え</a:t>
            </a:r>
          </a:p>
        </p:txBody>
      </p:sp>
      <p:sp>
        <p:nvSpPr>
          <p:cNvPr id="13" name="角丸四角形 12"/>
          <p:cNvSpPr/>
          <p:nvPr/>
        </p:nvSpPr>
        <p:spPr>
          <a:xfrm>
            <a:off x="210872" y="2701622"/>
            <a:ext cx="9373916" cy="3241978"/>
          </a:xfrm>
          <a:prstGeom prst="roundRect">
            <a:avLst/>
          </a:prstGeom>
          <a:solidFill>
            <a:srgbClr val="D5EFFB"/>
          </a:solidFill>
          <a:ln>
            <a:solidFill>
              <a:srgbClr val="D5EFFB"/>
            </a:solidFill>
          </a:ln>
        </p:spPr>
        <p:txBody>
          <a:bodyPr wrap="none" rtlCol="0" anchor="ctr">
            <a:noAutofit/>
          </a:bodyPr>
          <a:lstStyle/>
          <a:p>
            <a:pPr algn="ctr" fontAlgn="auto">
              <a:lnSpc>
                <a:spcPct val="150000"/>
              </a:lnSpc>
              <a:spcBef>
                <a:spcPts val="0"/>
              </a:spcBef>
              <a:spcAft>
                <a:spcPts val="0"/>
              </a:spcAft>
            </a:pP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D10100"/>
                </a:solidFill>
                <a:latin typeface="BIZ UDPゴシック" panose="020B0400000000000000" pitchFamily="50" charset="-128"/>
                <a:ea typeface="BIZ UDPゴシック" panose="020B0400000000000000" pitchFamily="50" charset="-128"/>
              </a:rPr>
              <a:t>契約</a:t>
            </a: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とは、</a:t>
            </a: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D10100"/>
                </a:solidFill>
                <a:latin typeface="BIZ UDPゴシック" panose="020B0400000000000000" pitchFamily="50" charset="-128"/>
                <a:ea typeface="BIZ UDPゴシック" panose="020B0400000000000000" pitchFamily="50" charset="-128"/>
              </a:rPr>
              <a:t>法律上の責任がともなう約束</a:t>
            </a: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のことです。</a:t>
            </a:r>
            <a:endParaRPr kumimoji="1" lang="en-US" altLang="ja-JP" sz="2800" kern="0" dirty="0">
              <a:solidFill>
                <a:srgbClr val="000000"/>
              </a:solidFill>
              <a:latin typeface="BIZ UDPゴシック" panose="020B0400000000000000" pitchFamily="50" charset="-128"/>
              <a:ea typeface="BIZ UDPゴシック" panose="020B0400000000000000" pitchFamily="50" charset="-128"/>
            </a:endParaRPr>
          </a:p>
          <a:p>
            <a:pPr algn="ctr" fontAlgn="auto">
              <a:lnSpc>
                <a:spcPct val="150000"/>
              </a:lnSpc>
              <a:spcBef>
                <a:spcPts val="0"/>
              </a:spcBef>
              <a:spcAft>
                <a:spcPts val="0"/>
              </a:spcAft>
            </a:pP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契約が成立すると、買う人と売る人はおたがいにお金を</a:t>
            </a:r>
            <a:endParaRPr kumimoji="1" lang="en-US" altLang="ja-JP" sz="2800" kern="0" dirty="0">
              <a:solidFill>
                <a:srgbClr val="000000"/>
              </a:solidFill>
              <a:latin typeface="BIZ UDPゴシック" panose="020B0400000000000000" pitchFamily="50" charset="-128"/>
              <a:ea typeface="BIZ UDPゴシック" panose="020B0400000000000000" pitchFamily="50" charset="-128"/>
            </a:endParaRPr>
          </a:p>
          <a:p>
            <a:pPr algn="ctr" fontAlgn="auto">
              <a:lnSpc>
                <a:spcPct val="150000"/>
              </a:lnSpc>
              <a:spcBef>
                <a:spcPts val="0"/>
              </a:spcBef>
              <a:spcAft>
                <a:spcPts val="0"/>
              </a:spcAft>
            </a:pP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支はらったり、商品をわたしたりしないといけません。</a:t>
            </a:r>
            <a:endParaRPr kumimoji="1" lang="en-US" altLang="ja-JP" sz="2800" kern="0" dirty="0">
              <a:solidFill>
                <a:srgbClr val="000000"/>
              </a:solidFill>
              <a:latin typeface="BIZ UDPゴシック" panose="020B0400000000000000" pitchFamily="50" charset="-128"/>
              <a:ea typeface="BIZ UDPゴシック" panose="020B0400000000000000" pitchFamily="50" charset="-128"/>
            </a:endParaRPr>
          </a:p>
          <a:p>
            <a:pPr algn="ctr" fontAlgn="auto">
              <a:lnSpc>
                <a:spcPct val="150000"/>
              </a:lnSpc>
              <a:spcBef>
                <a:spcPts val="0"/>
              </a:spcBef>
              <a:spcAft>
                <a:spcPts val="0"/>
              </a:spcAft>
            </a:pP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D10100"/>
                </a:solidFill>
                <a:latin typeface="BIZ UDPゴシック" panose="020B0400000000000000" pitchFamily="50" charset="-128"/>
                <a:ea typeface="BIZ UDPゴシック" panose="020B0400000000000000" pitchFamily="50" charset="-128"/>
              </a:rPr>
              <a:t>一方的にこの約束をやめることはできない</a:t>
            </a:r>
            <a:r>
              <a:rPr kumimoji="1" lang="en-US" altLang="ja-JP" sz="2800" kern="0" dirty="0">
                <a:solidFill>
                  <a:srgbClr val="D10100"/>
                </a:solidFill>
                <a:latin typeface="BIZ UDPゴシック" panose="020B0400000000000000" pitchFamily="50" charset="-128"/>
                <a:ea typeface="BIZ UDPゴシック" panose="020B0400000000000000" pitchFamily="50" charset="-128"/>
              </a:rPr>
              <a:t>』</a:t>
            </a: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ので、</a:t>
            </a:r>
            <a:endParaRPr kumimoji="1" lang="en-US" altLang="ja-JP" sz="2800" kern="0" dirty="0">
              <a:solidFill>
                <a:srgbClr val="000000"/>
              </a:solidFill>
              <a:latin typeface="BIZ UDPゴシック" panose="020B0400000000000000" pitchFamily="50" charset="-128"/>
              <a:ea typeface="BIZ UDPゴシック" panose="020B0400000000000000" pitchFamily="50" charset="-128"/>
            </a:endParaRPr>
          </a:p>
          <a:p>
            <a:pPr algn="ctr" fontAlgn="auto">
              <a:lnSpc>
                <a:spcPct val="150000"/>
              </a:lnSpc>
              <a:spcBef>
                <a:spcPts val="0"/>
              </a:spcBef>
              <a:spcAft>
                <a:spcPts val="0"/>
              </a:spcAft>
            </a:pPr>
            <a:r>
              <a:rPr kumimoji="1" lang="ja-JP" altLang="en-US" sz="2800" kern="0" dirty="0">
                <a:solidFill>
                  <a:srgbClr val="000000"/>
                </a:solidFill>
                <a:latin typeface="BIZ UDPゴシック" panose="020B0400000000000000" pitchFamily="50" charset="-128"/>
                <a:ea typeface="BIZ UDPゴシック" panose="020B0400000000000000" pitchFamily="50" charset="-128"/>
              </a:rPr>
              <a:t>買い物をするときにはよく考えることが必要です！</a:t>
            </a:r>
            <a:endParaRPr kumimoji="1" lang="en-US" altLang="ja-JP" sz="2800" kern="0" dirty="0">
              <a:solidFill>
                <a:srgbClr val="000000"/>
              </a:solidFill>
              <a:latin typeface="BIZ UDPゴシック" panose="020B0400000000000000" pitchFamily="50" charset="-128"/>
              <a:ea typeface="BIZ UDPゴシック" panose="020B0400000000000000" pitchFamily="50" charset="-128"/>
            </a:endParaRPr>
          </a:p>
        </p:txBody>
      </p:sp>
      <p:sp>
        <p:nvSpPr>
          <p:cNvPr id="29" name="テキスト ボックス 28"/>
          <p:cNvSpPr txBox="1"/>
          <p:nvPr/>
        </p:nvSpPr>
        <p:spPr>
          <a:xfrm>
            <a:off x="533400" y="2633246"/>
            <a:ext cx="960519" cy="338554"/>
          </a:xfrm>
          <a:prstGeom prst="rect">
            <a:avLst/>
          </a:prstGeom>
          <a:noFill/>
        </p:spPr>
        <p:txBody>
          <a:bodyPr wrap="none" rtlCol="0">
            <a:spAutoFit/>
          </a:bodyPr>
          <a:lstStyle/>
          <a:p>
            <a:r>
              <a:rPr kumimoji="1" lang="ja-JP" altLang="en-US" sz="1600" b="0" dirty="0">
                <a:solidFill>
                  <a:srgbClr val="D10100"/>
                </a:solidFill>
                <a:latin typeface="BIZ UDPゴシック" panose="020B0400000000000000" pitchFamily="50" charset="-128"/>
                <a:ea typeface="BIZ UDPゴシック" panose="020B0400000000000000" pitchFamily="50" charset="-128"/>
              </a:rPr>
              <a:t>けいやく</a:t>
            </a:r>
          </a:p>
        </p:txBody>
      </p:sp>
      <p:sp>
        <p:nvSpPr>
          <p:cNvPr id="30" name="テキスト ボックス 29"/>
          <p:cNvSpPr txBox="1"/>
          <p:nvPr/>
        </p:nvSpPr>
        <p:spPr>
          <a:xfrm>
            <a:off x="457200" y="3276600"/>
            <a:ext cx="960519"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けいやく</a:t>
            </a:r>
          </a:p>
        </p:txBody>
      </p:sp>
      <p:sp>
        <p:nvSpPr>
          <p:cNvPr id="31" name="テキスト ボックス 30"/>
          <p:cNvSpPr txBox="1"/>
          <p:nvPr/>
        </p:nvSpPr>
        <p:spPr>
          <a:xfrm>
            <a:off x="2515555" y="2633246"/>
            <a:ext cx="957313" cy="338554"/>
          </a:xfrm>
          <a:prstGeom prst="rect">
            <a:avLst/>
          </a:prstGeom>
          <a:noFill/>
        </p:spPr>
        <p:txBody>
          <a:bodyPr wrap="none" rtlCol="0">
            <a:spAutoFit/>
          </a:bodyPr>
          <a:lstStyle/>
          <a:p>
            <a:r>
              <a:rPr kumimoji="1" lang="ja-JP" altLang="en-US" sz="1600" b="0" dirty="0">
                <a:solidFill>
                  <a:srgbClr val="D10100"/>
                </a:solidFill>
                <a:latin typeface="BIZ UDPゴシック" panose="020B0400000000000000" pitchFamily="50" charset="-128"/>
                <a:ea typeface="BIZ UDPゴシック" panose="020B0400000000000000" pitchFamily="50" charset="-128"/>
              </a:rPr>
              <a:t>ほうりつ</a:t>
            </a:r>
          </a:p>
        </p:txBody>
      </p:sp>
      <p:sp>
        <p:nvSpPr>
          <p:cNvPr id="32" name="テキスト ボックス 31"/>
          <p:cNvSpPr txBox="1"/>
          <p:nvPr/>
        </p:nvSpPr>
        <p:spPr>
          <a:xfrm>
            <a:off x="3901853" y="2633246"/>
            <a:ext cx="974947" cy="338554"/>
          </a:xfrm>
          <a:prstGeom prst="rect">
            <a:avLst/>
          </a:prstGeom>
          <a:noFill/>
        </p:spPr>
        <p:txBody>
          <a:bodyPr wrap="none" rtlCol="0">
            <a:spAutoFit/>
          </a:bodyPr>
          <a:lstStyle/>
          <a:p>
            <a:r>
              <a:rPr kumimoji="1" lang="ja-JP" altLang="en-US" sz="1600" b="0" dirty="0">
                <a:solidFill>
                  <a:srgbClr val="D10100"/>
                </a:solidFill>
                <a:latin typeface="BIZ UDPゴシック" panose="020B0400000000000000" pitchFamily="50" charset="-128"/>
                <a:ea typeface="BIZ UDPゴシック" panose="020B0400000000000000" pitchFamily="50" charset="-128"/>
              </a:rPr>
              <a:t>せきにん</a:t>
            </a:r>
          </a:p>
        </p:txBody>
      </p:sp>
      <p:sp>
        <p:nvSpPr>
          <p:cNvPr id="19" name="テキスト ボックス 5"/>
          <p:cNvSpPr txBox="1">
            <a:spLocks noChangeArrowheads="1"/>
          </p:cNvSpPr>
          <p:nvPr/>
        </p:nvSpPr>
        <p:spPr bwMode="gray">
          <a:xfrm>
            <a:off x="1854200" y="1270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BIZ UDPゴシック" panose="020B0400000000000000" pitchFamily="50" charset="-128"/>
                <a:ea typeface="BIZ UDPゴシック" panose="020B0400000000000000" pitchFamily="50" charset="-128"/>
              </a:rPr>
              <a:t>クイズの答え</a:t>
            </a:r>
            <a:endParaRPr lang="en-US" altLang="ja-JP" sz="2800">
              <a:solidFill>
                <a:schemeClr val="bg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B9BF6663-F8B2-9913-B7F3-4E6576C9C82C}"/>
              </a:ext>
            </a:extLst>
          </p:cNvPr>
          <p:cNvSpPr txBox="1"/>
          <p:nvPr/>
        </p:nvSpPr>
        <p:spPr>
          <a:xfrm>
            <a:off x="707406" y="3928646"/>
            <a:ext cx="359394"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し</a:t>
            </a:r>
          </a:p>
        </p:txBody>
      </p:sp>
      <p:sp>
        <p:nvSpPr>
          <p:cNvPr id="4" name="正方形/長方形 3">
            <a:extLst>
              <a:ext uri="{FF2B5EF4-FFF2-40B4-BE49-F238E27FC236}">
                <a16:creationId xmlns:a16="http://schemas.microsoft.com/office/drawing/2014/main" id="{A6C075B4-FC32-F12C-50BA-356710908579}"/>
              </a:ext>
            </a:extLst>
          </p:cNvPr>
          <p:cNvSpPr/>
          <p:nvPr/>
        </p:nvSpPr>
        <p:spPr bwMode="gray">
          <a:xfrm>
            <a:off x="1371600" y="190440"/>
            <a:ext cx="346570" cy="4001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20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１</a:t>
            </a:r>
            <a:endParaRPr kumimoji="0" lang="ja-JP" altLang="en-US" sz="5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2827526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星 5 4"/>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正方形/長方形 9"/>
          <p:cNvSpPr/>
          <p:nvPr/>
        </p:nvSpPr>
        <p:spPr>
          <a:xfrm>
            <a:off x="1295400" y="3000223"/>
            <a:ext cx="6400800" cy="677108"/>
          </a:xfrm>
          <a:prstGeom prst="rect">
            <a:avLst/>
          </a:prstGeom>
        </p:spPr>
        <p:txBody>
          <a:bodyPr wrap="square" lIns="36000" tIns="0" rIns="36000" bIns="0" anchor="ctr" anchorCtr="0">
            <a:spAutoFit/>
          </a:bodyPr>
          <a:lstStyle/>
          <a:p>
            <a:pPr lvl="0" fontAlgn="auto">
              <a:spcBef>
                <a:spcPts val="300"/>
              </a:spcBef>
              <a:spcAft>
                <a:spcPts val="0"/>
              </a:spcAft>
              <a:defRPr/>
            </a:pPr>
            <a:r>
              <a:rPr kumimoji="1" lang="ja-JP" altLang="en-US" sz="4400" kern="0">
                <a:solidFill>
                  <a:prstClr val="black"/>
                </a:solidFill>
                <a:latin typeface="BIZ UDPゴシック" panose="020B0400000000000000" pitchFamily="50" charset="-128"/>
                <a:ea typeface="BIZ UDPゴシック" panose="020B0400000000000000" pitchFamily="50" charset="-128"/>
              </a:rPr>
              <a:t>お金をためてみよう</a:t>
            </a:r>
            <a:endParaRPr lang="ja-JP" altLang="en-US">
              <a:latin typeface="BIZ UDPゴシック" panose="020B0400000000000000" pitchFamily="50" charset="-128"/>
              <a:ea typeface="BIZ UDPゴシック" panose="020B0400000000000000" pitchFamily="50" charset="-128"/>
            </a:endParaRPr>
          </a:p>
        </p:txBody>
      </p:sp>
      <p:grpSp>
        <p:nvGrpSpPr>
          <p:cNvPr id="11" name="グループ化 10"/>
          <p:cNvGrpSpPr/>
          <p:nvPr/>
        </p:nvGrpSpPr>
        <p:grpSpPr>
          <a:xfrm>
            <a:off x="381000" y="2943754"/>
            <a:ext cx="799354" cy="790046"/>
            <a:chOff x="202969" y="1799193"/>
            <a:chExt cx="799354" cy="790046"/>
          </a:xfrm>
          <a:solidFill>
            <a:schemeClr val="accent1"/>
          </a:solidFill>
        </p:grpSpPr>
        <p:sp>
          <p:nvSpPr>
            <p:cNvPr id="12" name="楕円 11">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8A578509-348E-413E-2A8C-F2CC1636F11D}"/>
                </a:ext>
              </a:extLst>
            </p:cNvPr>
            <p:cNvSpPr txBox="1"/>
            <p:nvPr/>
          </p:nvSpPr>
          <p:spPr>
            <a:xfrm>
              <a:off x="420191" y="1852973"/>
              <a:ext cx="364910" cy="615553"/>
            </a:xfrm>
            <a:prstGeom prst="rect">
              <a:avLst/>
            </a:prstGeom>
            <a:grpFill/>
          </p:spPr>
          <p:txBody>
            <a:bodyPr wrap="square" lIns="0" tIns="0" rIns="0" bIns="0" anchor="ctr">
              <a:spAutoFit/>
            </a:bodyPr>
            <a:lstStyle/>
            <a:p>
              <a:pPr algn="ctr"/>
              <a:r>
                <a:rPr lang="ja-JP" altLang="en-US" sz="4000">
                  <a:solidFill>
                    <a:schemeClr val="bg1"/>
                  </a:solidFill>
                  <a:latin typeface="BIZ UDPゴシック" panose="020B0400000000000000" pitchFamily="50" charset="-128"/>
                  <a:ea typeface="BIZ UDPゴシック" panose="020B0400000000000000" pitchFamily="50" charset="-128"/>
                </a:rPr>
                <a:t>３</a:t>
              </a: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889598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684DB414-8102-95CB-268F-77AB2D530EF6}"/>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19F84743-9F6E-8C74-751A-B856072C63CC}"/>
              </a:ext>
            </a:extLst>
          </p:cNvPr>
          <p:cNvSpPr/>
          <p:nvPr/>
        </p:nvSpPr>
        <p:spPr>
          <a:xfrm>
            <a:off x="203200" y="939800"/>
            <a:ext cx="9286875" cy="1384995"/>
          </a:xfrm>
          <a:prstGeom prst="rect">
            <a:avLst/>
          </a:prstGeom>
          <a:solidFill>
            <a:srgbClr val="FFFFCC"/>
          </a:solidFill>
        </p:spPr>
        <p:txBody>
          <a:bodyPr wrap="square" lIns="108000" rIns="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ja-JP" altLang="en-US" sz="2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○「将来どんな人生を送りたいか」についてのイメージすることを</a:t>
            </a:r>
            <a:endParaRPr kumimoji="0" lang="en-US" altLang="ja-JP" sz="2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ja-JP" altLang="en-US" sz="2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28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28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生活設計（ライフプランニング）</a:t>
            </a:r>
            <a:r>
              <a:rPr kumimoji="0" lang="en-US" altLang="ja-JP" sz="28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0" lang="ja-JP" altLang="en-US" sz="28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といいます。</a:t>
            </a:r>
          </a:p>
        </p:txBody>
      </p:sp>
      <p:sp>
        <p:nvSpPr>
          <p:cNvPr id="7" name="角丸四角形 56">
            <a:extLst>
              <a:ext uri="{FF2B5EF4-FFF2-40B4-BE49-F238E27FC236}">
                <a16:creationId xmlns:a16="http://schemas.microsoft.com/office/drawing/2014/main" id="{06179F23-9DDE-40A5-C744-52A165FF49ED}"/>
              </a:ext>
            </a:extLst>
          </p:cNvPr>
          <p:cNvSpPr/>
          <p:nvPr/>
        </p:nvSpPr>
        <p:spPr>
          <a:xfrm>
            <a:off x="5856263" y="3398193"/>
            <a:ext cx="3681633" cy="720000"/>
          </a:xfrm>
          <a:prstGeom prst="roundRect">
            <a:avLst/>
          </a:prstGeom>
          <a:solidFill>
            <a:srgbClr val="FFEBFF"/>
          </a:solidFill>
        </p:spPr>
        <p:txBody>
          <a:bodyPr wrap="square" lIns="9144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0" cap="none" spc="0" normalizeH="0" baseline="0" noProof="0">
                <a:ln>
                  <a:noFill/>
                </a:ln>
                <a:solidFill>
                  <a:srgbClr val="000000"/>
                </a:solidFill>
                <a:effectLst/>
                <a:uLnTx/>
                <a:uFillTx/>
                <a:latin typeface="Meiryo UI"/>
                <a:ea typeface="Meiryo UI"/>
                <a:cs typeface="+mn-cs"/>
              </a:rPr>
              <a:t>たくさん旅行に行きたい</a:t>
            </a:r>
          </a:p>
        </p:txBody>
      </p:sp>
      <p:sp>
        <p:nvSpPr>
          <p:cNvPr id="9" name="角丸四角形 57">
            <a:extLst>
              <a:ext uri="{FF2B5EF4-FFF2-40B4-BE49-F238E27FC236}">
                <a16:creationId xmlns:a16="http://schemas.microsoft.com/office/drawing/2014/main" id="{F0012238-50D4-64B1-AA2B-29B34899BE03}"/>
              </a:ext>
            </a:extLst>
          </p:cNvPr>
          <p:cNvSpPr/>
          <p:nvPr/>
        </p:nvSpPr>
        <p:spPr>
          <a:xfrm>
            <a:off x="518848" y="5257707"/>
            <a:ext cx="2513328" cy="1260000"/>
          </a:xfrm>
          <a:prstGeom prst="roundRect">
            <a:avLst/>
          </a:prstGeom>
          <a:solidFill>
            <a:srgbClr val="DDFFDD"/>
          </a:solidFill>
        </p:spPr>
        <p:txBody>
          <a:bodyPr wrap="square" lIns="91440" tIns="45720" rIns="91440" bIns="45720" rtlCol="0" anchor="ctr">
            <a:noAutofit/>
          </a:bodyPr>
          <a:lstStyle/>
          <a:p>
            <a:pPr marL="0" marR="0" lvl="0" indent="0" algn="ctr" defTabSz="914400" rtl="0" eaLnBrk="1" fontAlgn="auto" latinLnBrk="0" hangingPunct="1">
              <a:lnSpc>
                <a:spcPct val="60000"/>
              </a:lnSpc>
              <a:spcBef>
                <a:spcPts val="0"/>
              </a:spcBef>
              <a:spcAft>
                <a:spcPts val="0"/>
              </a:spcAft>
              <a:buClrTx/>
              <a:buSzTx/>
              <a:buFontTx/>
              <a:buNone/>
              <a:tabLst/>
              <a:defRPr/>
            </a:pPr>
            <a:r>
              <a:rPr kumimoji="1" lang="ja-JP" altLang="en-US" sz="2800" b="1" i="0" u="none" strike="noStrike" kern="0" cap="none" spc="0" normalizeH="0" baseline="0" noProof="0">
                <a:ln>
                  <a:noFill/>
                </a:ln>
                <a:solidFill>
                  <a:srgbClr val="000000"/>
                </a:solidFill>
                <a:effectLst/>
                <a:uLnTx/>
                <a:uFillTx/>
                <a:latin typeface="Meiryo UI"/>
                <a:ea typeface="Meiryo UI"/>
                <a:cs typeface="+mn-cs"/>
              </a:rPr>
              <a:t>好きなことを</a:t>
            </a:r>
            <a:endParaRPr kumimoji="1" lang="ja-JP" altLang="en-US" sz="28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base" latinLnBrk="0" hangingPunct="1">
              <a:lnSpc>
                <a:spcPct val="60000"/>
              </a:lnSpc>
              <a:spcBef>
                <a:spcPts val="0"/>
              </a:spcBef>
              <a:spcAft>
                <a:spcPts val="0"/>
              </a:spcAft>
              <a:buClrTx/>
              <a:buSzTx/>
              <a:buFontTx/>
              <a:buNone/>
              <a:tabLst/>
              <a:defRPr/>
            </a:pPr>
            <a:endParaRPr kumimoji="1" lang="ja-JP" altLang="en-US" sz="2800" b="1" i="0" u="none" strike="noStrike" kern="0" cap="none" spc="0" normalizeH="0" baseline="0" noProof="0">
              <a:ln>
                <a:noFill/>
              </a:ln>
              <a:solidFill>
                <a:srgbClr val="000000"/>
              </a:solidFill>
              <a:effectLst/>
              <a:uLnTx/>
              <a:uFillTx/>
              <a:latin typeface="Meiryo UI"/>
              <a:ea typeface="Meiryo UI"/>
              <a:cs typeface="+mn-cs"/>
            </a:endParaRPr>
          </a:p>
          <a:p>
            <a:pPr marL="0" marR="0" lvl="0" indent="0" algn="ctr" defTabSz="914400" rtl="0" eaLnBrk="1" fontAlgn="base" latinLnBrk="0" hangingPunct="1">
              <a:lnSpc>
                <a:spcPct val="60000"/>
              </a:lnSpc>
              <a:spcBef>
                <a:spcPts val="0"/>
              </a:spcBef>
              <a:spcAft>
                <a:spcPts val="0"/>
              </a:spcAft>
              <a:buClrTx/>
              <a:buSzTx/>
              <a:buFontTx/>
              <a:buNone/>
              <a:tabLst/>
              <a:defRPr/>
            </a:pPr>
            <a:r>
              <a:rPr kumimoji="1" lang="ja-JP" altLang="en-US" sz="2800" b="1" i="0" u="none" strike="noStrike" kern="0" cap="none" spc="0" normalizeH="0" baseline="0" noProof="0">
                <a:ln>
                  <a:noFill/>
                </a:ln>
                <a:solidFill>
                  <a:srgbClr val="000000"/>
                </a:solidFill>
                <a:effectLst/>
                <a:uLnTx/>
                <a:uFillTx/>
                <a:latin typeface="Meiryo UI"/>
                <a:ea typeface="Meiryo UI"/>
                <a:cs typeface="+mn-cs"/>
              </a:rPr>
              <a:t>楽しみたい</a:t>
            </a:r>
            <a:endParaRPr kumimoji="0" lang="ja-JP" altLang="en-US" sz="2800" b="1" i="0" u="none" strike="noStrike" kern="1200" cap="none" spc="0" normalizeH="0" baseline="0" noProof="0">
              <a:ln>
                <a:noFill/>
              </a:ln>
              <a:solidFill>
                <a:prstClr val="black"/>
              </a:solidFill>
              <a:effectLst/>
              <a:uLnTx/>
              <a:uFillTx/>
              <a:latin typeface="Meiryo UI"/>
              <a:ea typeface="Meiryo UI"/>
              <a:cs typeface="+mn-cs"/>
            </a:endParaRPr>
          </a:p>
        </p:txBody>
      </p:sp>
      <p:pic>
        <p:nvPicPr>
          <p:cNvPr id="11" name="図 10">
            <a:extLst>
              <a:ext uri="{FF2B5EF4-FFF2-40B4-BE49-F238E27FC236}">
                <a16:creationId xmlns:a16="http://schemas.microsoft.com/office/drawing/2014/main" id="{262DB290-08DC-4E1A-7E09-AE7451BF7D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94" y="3149827"/>
            <a:ext cx="2123840" cy="2271487"/>
          </a:xfrm>
          <a:prstGeom prst="rect">
            <a:avLst/>
          </a:prstGeom>
        </p:spPr>
      </p:pic>
      <p:pic>
        <p:nvPicPr>
          <p:cNvPr id="13" name="図 12">
            <a:extLst>
              <a:ext uri="{FF2B5EF4-FFF2-40B4-BE49-F238E27FC236}">
                <a16:creationId xmlns:a16="http://schemas.microsoft.com/office/drawing/2014/main" id="{D16943CA-03C3-8613-1A8F-3EC62D7536A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0286" y="3244067"/>
            <a:ext cx="1041205" cy="1186371"/>
          </a:xfrm>
          <a:prstGeom prst="rect">
            <a:avLst/>
          </a:prstGeom>
        </p:spPr>
      </p:pic>
      <p:sp>
        <p:nvSpPr>
          <p:cNvPr id="15" name="テキスト ボックス 5">
            <a:extLst>
              <a:ext uri="{FF2B5EF4-FFF2-40B4-BE49-F238E27FC236}">
                <a16:creationId xmlns:a16="http://schemas.microsoft.com/office/drawing/2014/main" id="{AC7CD44F-6780-D0CF-81FB-36E265FBB5D7}"/>
              </a:ext>
            </a:extLst>
          </p:cNvPr>
          <p:cNvSpPr txBox="1">
            <a:spLocks noChangeArrowheads="1"/>
          </p:cNvSpPr>
          <p:nvPr/>
        </p:nvSpPr>
        <p:spPr bwMode="auto">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生活設計（ライフプランニング）</a:t>
            </a:r>
            <a:endParaRPr kumimoji="1" lang="en-US" altLang="ja-JP" sz="2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D613EFD2-0546-630E-9B9B-745EAF9B1BE4}"/>
              </a:ext>
            </a:extLst>
          </p:cNvPr>
          <p:cNvSpPr/>
          <p:nvPr/>
        </p:nvSpPr>
        <p:spPr>
          <a:xfrm>
            <a:off x="2013113" y="76200"/>
            <a:ext cx="1263487"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せいかつ　せっけい</a:t>
            </a:r>
            <a:endParaRPr kumimoji="0" lang="ja-JP" altLang="en-US" sz="1200" b="0" i="0" u="none" strike="noStrike" kern="1200" cap="none" spc="0" normalizeH="0" baseline="0" noProof="0">
              <a:ln>
                <a:noFill/>
              </a:ln>
              <a:solidFill>
                <a:prstClr val="white"/>
              </a:solidFill>
              <a:effectLst/>
              <a:uLnTx/>
              <a:uFillTx/>
              <a:latin typeface="Arial" pitchFamily="34" charset="0"/>
              <a:ea typeface="ＭＳ Ｐゴシック" pitchFamily="50" charset="-128"/>
              <a:cs typeface="+mn-cs"/>
            </a:endParaRPr>
          </a:p>
        </p:txBody>
      </p:sp>
      <p:sp>
        <p:nvSpPr>
          <p:cNvPr id="19" name="正方形/長方形 18">
            <a:extLst>
              <a:ext uri="{FF2B5EF4-FFF2-40B4-BE49-F238E27FC236}">
                <a16:creationId xmlns:a16="http://schemas.microsoft.com/office/drawing/2014/main" id="{21E4AFE0-53DB-D3B7-CC4F-5BC8F9F019C4}"/>
              </a:ext>
            </a:extLst>
          </p:cNvPr>
          <p:cNvSpPr/>
          <p:nvPr/>
        </p:nvSpPr>
        <p:spPr>
          <a:xfrm>
            <a:off x="808740" y="914400"/>
            <a:ext cx="715260"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しょうらい</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sp>
        <p:nvSpPr>
          <p:cNvPr id="21" name="正方形/長方形 20">
            <a:extLst>
              <a:ext uri="{FF2B5EF4-FFF2-40B4-BE49-F238E27FC236}">
                <a16:creationId xmlns:a16="http://schemas.microsoft.com/office/drawing/2014/main" id="{C06C2FCB-599C-8491-D2DA-DB3ED9CD1361}"/>
              </a:ext>
            </a:extLst>
          </p:cNvPr>
          <p:cNvSpPr/>
          <p:nvPr/>
        </p:nvSpPr>
        <p:spPr>
          <a:xfrm>
            <a:off x="2408940" y="914400"/>
            <a:ext cx="675185"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じんせい</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sp>
        <p:nvSpPr>
          <p:cNvPr id="25" name="正方形/長方形 24">
            <a:extLst>
              <a:ext uri="{FF2B5EF4-FFF2-40B4-BE49-F238E27FC236}">
                <a16:creationId xmlns:a16="http://schemas.microsoft.com/office/drawing/2014/main" id="{C0470726-30ED-ABEA-D870-691F05F0C875}"/>
              </a:ext>
            </a:extLst>
          </p:cNvPr>
          <p:cNvSpPr/>
          <p:nvPr/>
        </p:nvSpPr>
        <p:spPr>
          <a:xfrm>
            <a:off x="3429000" y="914400"/>
            <a:ext cx="386644"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おく</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sp>
        <p:nvSpPr>
          <p:cNvPr id="27" name="正方形/長方形 26">
            <a:extLst>
              <a:ext uri="{FF2B5EF4-FFF2-40B4-BE49-F238E27FC236}">
                <a16:creationId xmlns:a16="http://schemas.microsoft.com/office/drawing/2014/main" id="{BFA74F50-3ABF-C6D0-4280-1C6273FE18C9}"/>
              </a:ext>
            </a:extLst>
          </p:cNvPr>
          <p:cNvSpPr/>
          <p:nvPr/>
        </p:nvSpPr>
        <p:spPr>
          <a:xfrm>
            <a:off x="838200" y="1586970"/>
            <a:ext cx="1366080"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せいかつ　　せっけい</a:t>
            </a:r>
            <a:endParaRPr kumimoji="0" lang="ja-JP" altLang="en-US" sz="1200" b="0" i="0" u="none" strike="noStrike" kern="1200" cap="none" spc="0" normalizeH="0" baseline="0" noProof="0">
              <a:ln>
                <a:noFill/>
              </a:ln>
              <a:solidFill>
                <a:srgbClr val="FF0000"/>
              </a:solidFill>
              <a:effectLst/>
              <a:uLnTx/>
              <a:uFillTx/>
              <a:latin typeface="Arial" pitchFamily="34" charset="0"/>
              <a:ea typeface="ＭＳ Ｐゴシック" pitchFamily="50" charset="-128"/>
              <a:cs typeface="+mn-cs"/>
            </a:endParaRPr>
          </a:p>
        </p:txBody>
      </p:sp>
      <p:sp>
        <p:nvSpPr>
          <p:cNvPr id="34" name="正方形/長方形 33">
            <a:extLst>
              <a:ext uri="{FF2B5EF4-FFF2-40B4-BE49-F238E27FC236}">
                <a16:creationId xmlns:a16="http://schemas.microsoft.com/office/drawing/2014/main" id="{EA20716D-0196-C036-99F3-C37493E682FA}"/>
              </a:ext>
            </a:extLst>
          </p:cNvPr>
          <p:cNvSpPr/>
          <p:nvPr/>
        </p:nvSpPr>
        <p:spPr>
          <a:xfrm>
            <a:off x="7167609" y="3378630"/>
            <a:ext cx="575799"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りょこう</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sp>
        <p:nvSpPr>
          <p:cNvPr id="37" name="正方形/長方形 36">
            <a:extLst>
              <a:ext uri="{FF2B5EF4-FFF2-40B4-BE49-F238E27FC236}">
                <a16:creationId xmlns:a16="http://schemas.microsoft.com/office/drawing/2014/main" id="{5ABE6642-1373-9FD1-C623-0DBF6D8C2480}"/>
              </a:ext>
            </a:extLst>
          </p:cNvPr>
          <p:cNvSpPr/>
          <p:nvPr/>
        </p:nvSpPr>
        <p:spPr>
          <a:xfrm>
            <a:off x="915566" y="5199758"/>
            <a:ext cx="314510"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す</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sp>
        <p:nvSpPr>
          <p:cNvPr id="39" name="正方形/長方形 38">
            <a:extLst>
              <a:ext uri="{FF2B5EF4-FFF2-40B4-BE49-F238E27FC236}">
                <a16:creationId xmlns:a16="http://schemas.microsoft.com/office/drawing/2014/main" id="{742B9CB9-8B96-F1AB-F5FA-8B8A937862B5}"/>
              </a:ext>
            </a:extLst>
          </p:cNvPr>
          <p:cNvSpPr/>
          <p:nvPr/>
        </p:nvSpPr>
        <p:spPr>
          <a:xfrm>
            <a:off x="979059" y="5701612"/>
            <a:ext cx="429926"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たの</a:t>
            </a:r>
            <a:endParaRPr kumimoji="0" lang="ja-JP" altLang="en-US" sz="1200" b="0" i="0" u="none" strike="noStrike" kern="1200" cap="none" spc="0" normalizeH="0" baseline="0" noProof="0">
              <a:ln>
                <a:noFill/>
              </a:ln>
              <a:solidFill>
                <a:prstClr val="black"/>
              </a:solidFill>
              <a:effectLst/>
              <a:uLnTx/>
              <a:uFillTx/>
              <a:latin typeface="Arial" pitchFamily="34" charset="0"/>
              <a:ea typeface="ＭＳ Ｐゴシック" pitchFamily="50" charset="-128"/>
              <a:cs typeface="+mn-cs"/>
            </a:endParaRPr>
          </a:p>
        </p:txBody>
      </p:sp>
      <p:pic>
        <p:nvPicPr>
          <p:cNvPr id="43" name="図 42" descr="キーボードを演奏する人のイラスト（男性）">
            <a:extLst>
              <a:ext uri="{FF2B5EF4-FFF2-40B4-BE49-F238E27FC236}">
                <a16:creationId xmlns:a16="http://schemas.microsoft.com/office/drawing/2014/main" id="{86090481-AF38-301B-A110-933F27D70F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00061" y="4316529"/>
            <a:ext cx="1221653" cy="1190823"/>
          </a:xfrm>
          <a:prstGeom prst="rect">
            <a:avLst/>
          </a:prstGeom>
        </p:spPr>
      </p:pic>
      <p:sp>
        <p:nvSpPr>
          <p:cNvPr id="47" name="角丸四角形 56">
            <a:extLst>
              <a:ext uri="{FF2B5EF4-FFF2-40B4-BE49-F238E27FC236}">
                <a16:creationId xmlns:a16="http://schemas.microsoft.com/office/drawing/2014/main" id="{E994D6F0-F941-3165-5FB5-9A94202DE7E0}"/>
              </a:ext>
            </a:extLst>
          </p:cNvPr>
          <p:cNvSpPr/>
          <p:nvPr/>
        </p:nvSpPr>
        <p:spPr>
          <a:xfrm>
            <a:off x="5856263" y="4573145"/>
            <a:ext cx="3681633" cy="720000"/>
          </a:xfrm>
          <a:prstGeom prst="roundRect">
            <a:avLst/>
          </a:prstGeom>
          <a:solidFill>
            <a:srgbClr val="FFEBFF"/>
          </a:solidFill>
        </p:spPr>
        <p:txBody>
          <a:bodyPr wrap="square" lIns="9144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a:ln>
                  <a:noFill/>
                </a:ln>
                <a:solidFill>
                  <a:srgbClr val="000000"/>
                </a:solidFill>
                <a:effectLst/>
                <a:uLnTx/>
                <a:uFillTx/>
                <a:latin typeface="Meiryo UI"/>
                <a:ea typeface="Meiryo UI"/>
                <a:cs typeface="+mn-cs"/>
              </a:rPr>
              <a:t>趣味を充実させたい</a:t>
            </a:r>
          </a:p>
        </p:txBody>
      </p:sp>
      <p:sp>
        <p:nvSpPr>
          <p:cNvPr id="49" name="正方形/長方形 48">
            <a:extLst>
              <a:ext uri="{FF2B5EF4-FFF2-40B4-BE49-F238E27FC236}">
                <a16:creationId xmlns:a16="http://schemas.microsoft.com/office/drawing/2014/main" id="{7180F3A3-600A-F8A2-110F-44564E7B5E82}"/>
              </a:ext>
            </a:extLst>
          </p:cNvPr>
          <p:cNvSpPr/>
          <p:nvPr/>
        </p:nvSpPr>
        <p:spPr>
          <a:xfrm>
            <a:off x="7252053" y="4556281"/>
            <a:ext cx="724878" cy="276999"/>
          </a:xfrm>
          <a:prstGeom prst="rect">
            <a:avLst/>
          </a:prstGeom>
        </p:spPr>
        <p:txBody>
          <a:bodyPr wrap="non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じゅうじつ</a:t>
            </a:r>
          </a:p>
        </p:txBody>
      </p:sp>
      <p:sp>
        <p:nvSpPr>
          <p:cNvPr id="51" name="正方形/長方形 50">
            <a:extLst>
              <a:ext uri="{FF2B5EF4-FFF2-40B4-BE49-F238E27FC236}">
                <a16:creationId xmlns:a16="http://schemas.microsoft.com/office/drawing/2014/main" id="{5EC9DDC2-32ED-2191-4B84-C71E05055F21}"/>
              </a:ext>
            </a:extLst>
          </p:cNvPr>
          <p:cNvSpPr/>
          <p:nvPr/>
        </p:nvSpPr>
        <p:spPr>
          <a:xfrm>
            <a:off x="6331762" y="4556282"/>
            <a:ext cx="532518" cy="276999"/>
          </a:xfrm>
          <a:prstGeom prst="rect">
            <a:avLst/>
          </a:prstGeom>
        </p:spPr>
        <p:txBody>
          <a:bodyPr wrap="non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しゅみ</a:t>
            </a:r>
          </a:p>
        </p:txBody>
      </p:sp>
      <p:pic>
        <p:nvPicPr>
          <p:cNvPr id="53" name="図 52">
            <a:extLst>
              <a:ext uri="{FF2B5EF4-FFF2-40B4-BE49-F238E27FC236}">
                <a16:creationId xmlns:a16="http://schemas.microsoft.com/office/drawing/2014/main" id="{E115FEED-A8BD-89A8-4DA2-80772274ADC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77935" y="5528829"/>
            <a:ext cx="1252189" cy="1260000"/>
          </a:xfrm>
          <a:prstGeom prst="rect">
            <a:avLst/>
          </a:prstGeom>
        </p:spPr>
      </p:pic>
      <p:sp>
        <p:nvSpPr>
          <p:cNvPr id="55" name="角丸四角形 56">
            <a:extLst>
              <a:ext uri="{FF2B5EF4-FFF2-40B4-BE49-F238E27FC236}">
                <a16:creationId xmlns:a16="http://schemas.microsoft.com/office/drawing/2014/main" id="{D1F2B425-607D-A1A3-8667-B28353743BAC}"/>
              </a:ext>
            </a:extLst>
          </p:cNvPr>
          <p:cNvSpPr/>
          <p:nvPr/>
        </p:nvSpPr>
        <p:spPr>
          <a:xfrm>
            <a:off x="5865650" y="5748097"/>
            <a:ext cx="3681633" cy="720000"/>
          </a:xfrm>
          <a:prstGeom prst="roundRect">
            <a:avLst/>
          </a:prstGeom>
          <a:solidFill>
            <a:srgbClr val="FFEBFF"/>
          </a:solidFill>
        </p:spPr>
        <p:txBody>
          <a:bodyPr wrap="square" lIns="9144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a:ln>
                  <a:noFill/>
                </a:ln>
                <a:solidFill>
                  <a:srgbClr val="000000"/>
                </a:solidFill>
                <a:effectLst/>
                <a:uLnTx/>
                <a:uFillTx/>
                <a:latin typeface="Meiryo UI"/>
                <a:ea typeface="Meiryo UI"/>
                <a:cs typeface="+mn-cs"/>
              </a:rPr>
              <a:t>ほしいものを買いたい</a:t>
            </a:r>
          </a:p>
        </p:txBody>
      </p:sp>
      <p:sp>
        <p:nvSpPr>
          <p:cNvPr id="57" name="正方形/長方形 56">
            <a:extLst>
              <a:ext uri="{FF2B5EF4-FFF2-40B4-BE49-F238E27FC236}">
                <a16:creationId xmlns:a16="http://schemas.microsoft.com/office/drawing/2014/main" id="{CDB7E011-96EB-2FB2-9425-B606F1FA6BA9}"/>
              </a:ext>
            </a:extLst>
          </p:cNvPr>
          <p:cNvSpPr/>
          <p:nvPr/>
        </p:nvSpPr>
        <p:spPr>
          <a:xfrm>
            <a:off x="7976931" y="5722990"/>
            <a:ext cx="309700" cy="276999"/>
          </a:xfrm>
          <a:prstGeom prst="rect">
            <a:avLst/>
          </a:prstGeom>
        </p:spPr>
        <p:txBody>
          <a:bodyPr wrap="non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か</a:t>
            </a:r>
          </a:p>
        </p:txBody>
      </p:sp>
      <p:sp>
        <p:nvSpPr>
          <p:cNvPr id="59" name="矢印: 右 58">
            <a:extLst>
              <a:ext uri="{FF2B5EF4-FFF2-40B4-BE49-F238E27FC236}">
                <a16:creationId xmlns:a16="http://schemas.microsoft.com/office/drawing/2014/main" id="{BDD4192B-E00E-9707-B611-A2B20A4EADF6}"/>
              </a:ext>
            </a:extLst>
          </p:cNvPr>
          <p:cNvSpPr/>
          <p:nvPr/>
        </p:nvSpPr>
        <p:spPr>
          <a:xfrm>
            <a:off x="3320796" y="3606533"/>
            <a:ext cx="978407" cy="484631"/>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1" name="矢印: 右 60">
            <a:extLst>
              <a:ext uri="{FF2B5EF4-FFF2-40B4-BE49-F238E27FC236}">
                <a16:creationId xmlns:a16="http://schemas.microsoft.com/office/drawing/2014/main" id="{3C3D5C30-2AFE-38C8-1285-C38408C0C112}"/>
              </a:ext>
            </a:extLst>
          </p:cNvPr>
          <p:cNvSpPr/>
          <p:nvPr/>
        </p:nvSpPr>
        <p:spPr>
          <a:xfrm>
            <a:off x="3336550" y="4765398"/>
            <a:ext cx="978407" cy="484631"/>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3" name="矢印: 右 62">
            <a:extLst>
              <a:ext uri="{FF2B5EF4-FFF2-40B4-BE49-F238E27FC236}">
                <a16:creationId xmlns:a16="http://schemas.microsoft.com/office/drawing/2014/main" id="{525FDA0C-1600-98AA-0B04-F4E00D86561C}"/>
              </a:ext>
            </a:extLst>
          </p:cNvPr>
          <p:cNvSpPr/>
          <p:nvPr/>
        </p:nvSpPr>
        <p:spPr>
          <a:xfrm>
            <a:off x="3331093" y="5946412"/>
            <a:ext cx="978407" cy="484631"/>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65" name="テキスト ボックス 64">
            <a:extLst>
              <a:ext uri="{FF2B5EF4-FFF2-40B4-BE49-F238E27FC236}">
                <a16:creationId xmlns:a16="http://schemas.microsoft.com/office/drawing/2014/main" id="{BDF759DB-89D0-B707-4993-D3F8D27DD8C5}"/>
              </a:ext>
            </a:extLst>
          </p:cNvPr>
          <p:cNvSpPr txBox="1"/>
          <p:nvPr/>
        </p:nvSpPr>
        <p:spPr>
          <a:xfrm>
            <a:off x="1301906" y="2456581"/>
            <a:ext cx="7302188" cy="646331"/>
          </a:xfrm>
          <a:prstGeom prst="rect">
            <a:avLst/>
          </a:prstGeom>
          <a:solidFill>
            <a:srgbClr val="00B0F0"/>
          </a:solidFill>
        </p:spPr>
        <p:txBody>
          <a:bodyPr wrap="square">
            <a:spAutoFit/>
          </a:bodyPr>
          <a:lstStyle/>
          <a:p>
            <a:r>
              <a:rPr kumimoji="0" lang="ja-JP" altLang="en-US" sz="3600" b="1" i="0" u="none" strike="noStrike" kern="1200" cap="none" spc="0" normalizeH="0" baseline="0" noProof="0">
                <a:ln>
                  <a:noFill/>
                </a:ln>
                <a:solidFill>
                  <a:schemeClr val="bg1"/>
                </a:solidFill>
                <a:effectLst/>
                <a:uLnTx/>
                <a:uFillTx/>
                <a:latin typeface="Meiryo UI"/>
                <a:ea typeface="Meiryo UI"/>
                <a:cs typeface="Arial"/>
              </a:rPr>
              <a:t>あなたがやってみたいことは何ですか？</a:t>
            </a:r>
            <a:endParaRPr lang="ja-JP" altLang="en-US" sz="1050">
              <a:solidFill>
                <a:schemeClr val="bg1"/>
              </a:solidFill>
            </a:endParaRPr>
          </a:p>
        </p:txBody>
      </p:sp>
      <p:sp>
        <p:nvSpPr>
          <p:cNvPr id="67" name="テキスト ボックス 66">
            <a:extLst>
              <a:ext uri="{FF2B5EF4-FFF2-40B4-BE49-F238E27FC236}">
                <a16:creationId xmlns:a16="http://schemas.microsoft.com/office/drawing/2014/main" id="{D3697170-F1EE-69A0-E1B3-8D34DC4028F1}"/>
              </a:ext>
            </a:extLst>
          </p:cNvPr>
          <p:cNvSpPr txBox="1"/>
          <p:nvPr/>
        </p:nvSpPr>
        <p:spPr>
          <a:xfrm>
            <a:off x="6331762" y="2323689"/>
            <a:ext cx="719030"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cs typeface="Miriam Fixed" panose="020F0502020204030204" pitchFamily="49" charset="-79"/>
              </a:rPr>
              <a:t>なん</a:t>
            </a:r>
          </a:p>
        </p:txBody>
      </p:sp>
    </p:spTree>
    <p:extLst>
      <p:ext uri="{BB962C8B-B14F-4D97-AF65-F5344CB8AC3E}">
        <p14:creationId xmlns:p14="http://schemas.microsoft.com/office/powerpoint/2010/main" val="1330027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F3D19-08DB-BE3C-0DBD-9AEF83BD8A2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D13A065-A4DB-AF88-9F33-3B93C7728406}"/>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066342B2-8BDB-C42B-DE77-F6FA34E2CABF}"/>
              </a:ext>
            </a:extLst>
          </p:cNvPr>
          <p:cNvSpPr/>
          <p:nvPr/>
        </p:nvSpPr>
        <p:spPr>
          <a:xfrm>
            <a:off x="203200" y="939800"/>
            <a:ext cx="9529379" cy="1294650"/>
          </a:xfrm>
          <a:prstGeom prst="rect">
            <a:avLst/>
          </a:prstGeom>
          <a:solidFill>
            <a:srgbClr val="FFFFCC"/>
          </a:solidFill>
        </p:spPr>
        <p:txBody>
          <a:bodyPr wrap="square" lIns="108000" rIns="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ja-JP" altLang="en-US" sz="2800" b="1" i="0" u="none" strike="noStrike" kern="1200" cap="none" spc="0" normalizeH="0" baseline="0" noProof="0">
                <a:ln>
                  <a:noFill/>
                </a:ln>
                <a:effectLst/>
                <a:uLnTx/>
                <a:uFillTx/>
                <a:latin typeface="Meiryo UI" panose="020B0604030504040204" pitchFamily="50" charset="-128"/>
                <a:ea typeface="Meiryo UI" panose="020B0604030504040204" pitchFamily="50" charset="-128"/>
              </a:rPr>
              <a:t>○やってみたい</a:t>
            </a:r>
            <a:r>
              <a:rPr lang="ja-JP" altLang="en-US" sz="2800">
                <a:latin typeface="Meiryo UI" panose="020B0604030504040204" pitchFamily="50" charset="-128"/>
                <a:ea typeface="Meiryo UI" panose="020B0604030504040204" pitchFamily="50" charset="-128"/>
              </a:rPr>
              <a:t>ことの多くはお金がかかります。</a:t>
            </a:r>
            <a:endParaRPr lang="en-US" altLang="ja-JP" sz="2800">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50000"/>
              </a:lnSpc>
              <a:spcBef>
                <a:spcPct val="0"/>
              </a:spcBef>
              <a:spcAft>
                <a:spcPct val="0"/>
              </a:spcAft>
              <a:buClrTx/>
              <a:buSzTx/>
              <a:buFontTx/>
              <a:buNone/>
              <a:tabLst/>
              <a:defRPr/>
            </a:pPr>
            <a:r>
              <a:rPr lang="ja-JP" altLang="en-US" sz="2800">
                <a:solidFill>
                  <a:srgbClr val="FF0000"/>
                </a:solidFill>
                <a:latin typeface="Meiryo UI" panose="020B0604030504040204" pitchFamily="50" charset="-128"/>
                <a:ea typeface="Meiryo UI" panose="020B0604030504040204" pitchFamily="50" charset="-128"/>
              </a:rPr>
              <a:t>　 </a:t>
            </a:r>
            <a:r>
              <a:rPr lang="en-US" altLang="ja-JP" sz="2800">
                <a:solidFill>
                  <a:srgbClr val="FF0000"/>
                </a:solidFill>
                <a:latin typeface="Meiryo UI" panose="020B0604030504040204" pitchFamily="50" charset="-128"/>
                <a:ea typeface="Meiryo UI" panose="020B0604030504040204" pitchFamily="50" charset="-128"/>
              </a:rPr>
              <a:t>『</a:t>
            </a:r>
            <a:r>
              <a:rPr lang="ja-JP" altLang="en-US" sz="2800">
                <a:solidFill>
                  <a:srgbClr val="FF0000"/>
                </a:solidFill>
                <a:latin typeface="Meiryo UI" panose="020B0604030504040204" pitchFamily="50" charset="-128"/>
                <a:ea typeface="Meiryo UI" panose="020B0604030504040204" pitchFamily="50" charset="-128"/>
              </a:rPr>
              <a:t>実現のためには働いたりしてお金を準備することが必要</a:t>
            </a:r>
            <a:r>
              <a:rPr lang="en-US" altLang="ja-JP" sz="2800">
                <a:solidFill>
                  <a:srgbClr val="FF0000"/>
                </a:solidFill>
                <a:latin typeface="Meiryo UI" panose="020B0604030504040204" pitchFamily="50" charset="-128"/>
                <a:ea typeface="Meiryo UI" panose="020B0604030504040204" pitchFamily="50" charset="-128"/>
              </a:rPr>
              <a:t>』</a:t>
            </a:r>
            <a:r>
              <a:rPr lang="ja-JP" altLang="en-US" sz="2800">
                <a:latin typeface="Meiryo UI" panose="020B0604030504040204" pitchFamily="50" charset="-128"/>
                <a:ea typeface="Meiryo UI" panose="020B0604030504040204" pitchFamily="50" charset="-128"/>
              </a:rPr>
              <a:t>です。</a:t>
            </a:r>
            <a:endParaRPr kumimoji="0" lang="ja-JP" altLang="en-US" sz="2800" b="1" i="0" u="none" strike="noStrike" kern="1200" cap="none" spc="0" normalizeH="0" baseline="0" noProof="0">
              <a:ln>
                <a:noFill/>
              </a:ln>
              <a:effectLst/>
              <a:uLnTx/>
              <a:uFillTx/>
              <a:latin typeface="Meiryo UI" panose="020B0604030504040204" pitchFamily="50" charset="-128"/>
              <a:ea typeface="Meiryo UI" panose="020B0604030504040204" pitchFamily="50" charset="-128"/>
            </a:endParaRPr>
          </a:p>
        </p:txBody>
      </p:sp>
      <p:sp>
        <p:nvSpPr>
          <p:cNvPr id="6" name="角丸四角形 19">
            <a:extLst>
              <a:ext uri="{FF2B5EF4-FFF2-40B4-BE49-F238E27FC236}">
                <a16:creationId xmlns:a16="http://schemas.microsoft.com/office/drawing/2014/main" id="{311D4BFD-C467-5366-32B0-0C4C1F60B39C}"/>
              </a:ext>
            </a:extLst>
          </p:cNvPr>
          <p:cNvSpPr/>
          <p:nvPr/>
        </p:nvSpPr>
        <p:spPr>
          <a:xfrm>
            <a:off x="258253" y="4617400"/>
            <a:ext cx="9386842" cy="2033026"/>
          </a:xfrm>
          <a:prstGeom prst="roundRect">
            <a:avLst/>
          </a:prstGeom>
          <a:solidFill>
            <a:schemeClr val="accent6">
              <a:lumMod val="60000"/>
              <a:lumOff val="40000"/>
            </a:schemeClr>
          </a:solidFill>
        </p:spPr>
        <p:txBody>
          <a:bodyPr wrap="none" lIns="91440" tIns="45720" rIns="91440" bIns="45720" rtlCol="0" anchor="ctr">
            <a:noAutofit/>
          </a:bodyPr>
          <a:lstStyle/>
          <a:p>
            <a:pPr algn="ctr" fontAlgn="auto">
              <a:lnSpc>
                <a:spcPct val="150000"/>
              </a:lnSpc>
              <a:spcBef>
                <a:spcPts val="0"/>
              </a:spcBef>
              <a:spcAft>
                <a:spcPts val="0"/>
              </a:spcAft>
            </a:pPr>
            <a:r>
              <a:rPr kumimoji="1" lang="ja-JP" altLang="en-US" sz="3200" kern="0">
                <a:solidFill>
                  <a:srgbClr val="000000"/>
                </a:solidFill>
                <a:latin typeface="Meiryo UI"/>
                <a:ea typeface="Meiryo UI"/>
              </a:rPr>
              <a:t>例えば、家族3人で泊まりがけで旅行すると、</a:t>
            </a:r>
            <a:endParaRPr lang="en-US" altLang="ja-JP" sz="3200" kern="0">
              <a:solidFill>
                <a:srgbClr val="000000"/>
              </a:solidFill>
              <a:latin typeface="Meiryo UI"/>
              <a:ea typeface="Meiryo UI"/>
            </a:endParaRPr>
          </a:p>
          <a:p>
            <a:pPr algn="ctr" fontAlgn="auto">
              <a:lnSpc>
                <a:spcPct val="150000"/>
              </a:lnSpc>
              <a:spcBef>
                <a:spcPts val="0"/>
              </a:spcBef>
              <a:spcAft>
                <a:spcPts val="0"/>
              </a:spcAft>
            </a:pPr>
            <a:r>
              <a:rPr kumimoji="1" lang="ja-JP" altLang="en-US" sz="3200" kern="0">
                <a:solidFill>
                  <a:srgbClr val="000000"/>
                </a:solidFill>
                <a:latin typeface="Meiryo UI"/>
                <a:ea typeface="Meiryo UI"/>
              </a:rPr>
              <a:t>みんなで15～20万円くらいかかります。</a:t>
            </a:r>
            <a:endParaRPr lang="en-US" altLang="ja-JP" sz="3200" kern="0">
              <a:solidFill>
                <a:srgbClr val="000000"/>
              </a:solidFill>
              <a:latin typeface="Meiryo UI"/>
              <a:ea typeface="Meiryo UI"/>
            </a:endParaRPr>
          </a:p>
        </p:txBody>
      </p:sp>
      <p:sp>
        <p:nvSpPr>
          <p:cNvPr id="8" name="テキスト ボックス 5">
            <a:extLst>
              <a:ext uri="{FF2B5EF4-FFF2-40B4-BE49-F238E27FC236}">
                <a16:creationId xmlns:a16="http://schemas.microsoft.com/office/drawing/2014/main" id="{779B0E0D-2F3D-50C4-0A6A-445EE20788F9}"/>
              </a:ext>
            </a:extLst>
          </p:cNvPr>
          <p:cNvSpPr txBox="1">
            <a:spLocks noChangeArrowheads="1"/>
          </p:cNvSpPr>
          <p:nvPr/>
        </p:nvSpPr>
        <p:spPr bwMode="auto">
          <a:xfrm>
            <a:off x="1854200" y="2032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ライフプランニングとお金</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EC8C84A-A1EF-4FE1-83BE-06E4327223F2}"/>
              </a:ext>
            </a:extLst>
          </p:cNvPr>
          <p:cNvSpPr/>
          <p:nvPr/>
        </p:nvSpPr>
        <p:spPr>
          <a:xfrm>
            <a:off x="4978400" y="76200"/>
            <a:ext cx="463588"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かね</a:t>
            </a:r>
            <a:endParaRPr lang="ja-JP" altLang="en-US" sz="1200" b="0">
              <a:solidFill>
                <a:schemeClr val="bg1"/>
              </a:solidFill>
            </a:endParaRPr>
          </a:p>
        </p:txBody>
      </p:sp>
      <p:pic>
        <p:nvPicPr>
          <p:cNvPr id="12" name="図 11">
            <a:extLst>
              <a:ext uri="{FF2B5EF4-FFF2-40B4-BE49-F238E27FC236}">
                <a16:creationId xmlns:a16="http://schemas.microsoft.com/office/drawing/2014/main" id="{D4B52C4D-903F-E2E4-9967-B5D023D3C3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2269" y="2734207"/>
            <a:ext cx="1574800" cy="1381887"/>
          </a:xfrm>
          <a:prstGeom prst="rect">
            <a:avLst/>
          </a:prstGeom>
        </p:spPr>
      </p:pic>
      <p:sp>
        <p:nvSpPr>
          <p:cNvPr id="14" name="正方形/長方形 13">
            <a:extLst>
              <a:ext uri="{FF2B5EF4-FFF2-40B4-BE49-F238E27FC236}">
                <a16:creationId xmlns:a16="http://schemas.microsoft.com/office/drawing/2014/main" id="{FE83FABF-D93B-8961-5C0A-CB5789780724}"/>
              </a:ext>
            </a:extLst>
          </p:cNvPr>
          <p:cNvSpPr/>
          <p:nvPr/>
        </p:nvSpPr>
        <p:spPr>
          <a:xfrm>
            <a:off x="3210169" y="948592"/>
            <a:ext cx="43473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おお</a:t>
            </a:r>
            <a:endParaRPr lang="ja-JP" altLang="en-US" sz="1200" b="0"/>
          </a:p>
        </p:txBody>
      </p:sp>
      <p:sp>
        <p:nvSpPr>
          <p:cNvPr id="16" name="正方形/長方形 15">
            <a:extLst>
              <a:ext uri="{FF2B5EF4-FFF2-40B4-BE49-F238E27FC236}">
                <a16:creationId xmlns:a16="http://schemas.microsoft.com/office/drawing/2014/main" id="{54C0EFF6-3E99-1CE7-072B-6C04675FD3A7}"/>
              </a:ext>
            </a:extLst>
          </p:cNvPr>
          <p:cNvSpPr/>
          <p:nvPr/>
        </p:nvSpPr>
        <p:spPr>
          <a:xfrm>
            <a:off x="4365866" y="960315"/>
            <a:ext cx="44595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かね</a:t>
            </a:r>
            <a:endParaRPr lang="ja-JP" altLang="en-US" sz="1200" b="0"/>
          </a:p>
        </p:txBody>
      </p:sp>
      <p:sp>
        <p:nvSpPr>
          <p:cNvPr id="18" name="正方形/長方形 17">
            <a:extLst>
              <a:ext uri="{FF2B5EF4-FFF2-40B4-BE49-F238E27FC236}">
                <a16:creationId xmlns:a16="http://schemas.microsoft.com/office/drawing/2014/main" id="{0D212399-5317-74DB-6B89-CAC2D75A1216}"/>
              </a:ext>
            </a:extLst>
          </p:cNvPr>
          <p:cNvSpPr/>
          <p:nvPr/>
        </p:nvSpPr>
        <p:spPr>
          <a:xfrm>
            <a:off x="849923" y="1598693"/>
            <a:ext cx="665567"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じつげん</a:t>
            </a:r>
            <a:endParaRPr lang="ja-JP" altLang="en-US" sz="1200" b="0">
              <a:solidFill>
                <a:srgbClr val="FF0000"/>
              </a:solidFill>
            </a:endParaRPr>
          </a:p>
        </p:txBody>
      </p:sp>
      <p:sp>
        <p:nvSpPr>
          <p:cNvPr id="20" name="正方形/長方形 19">
            <a:extLst>
              <a:ext uri="{FF2B5EF4-FFF2-40B4-BE49-F238E27FC236}">
                <a16:creationId xmlns:a16="http://schemas.microsoft.com/office/drawing/2014/main" id="{ACF6D665-E765-10DE-2846-086565F44830}"/>
              </a:ext>
            </a:extLst>
          </p:cNvPr>
          <p:cNvSpPr/>
          <p:nvPr/>
        </p:nvSpPr>
        <p:spPr>
          <a:xfrm>
            <a:off x="3003756" y="1598693"/>
            <a:ext cx="542136"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はたら</a:t>
            </a:r>
            <a:endParaRPr lang="ja-JP" altLang="en-US" sz="1200" b="0">
              <a:solidFill>
                <a:srgbClr val="FF0000"/>
              </a:solidFill>
            </a:endParaRPr>
          </a:p>
        </p:txBody>
      </p:sp>
      <p:sp>
        <p:nvSpPr>
          <p:cNvPr id="22" name="正方形/長方形 21">
            <a:extLst>
              <a:ext uri="{FF2B5EF4-FFF2-40B4-BE49-F238E27FC236}">
                <a16:creationId xmlns:a16="http://schemas.microsoft.com/office/drawing/2014/main" id="{87383B3D-AF98-B0EA-5F73-7B708E86C167}"/>
              </a:ext>
            </a:extLst>
          </p:cNvPr>
          <p:cNvSpPr/>
          <p:nvPr/>
        </p:nvSpPr>
        <p:spPr>
          <a:xfrm>
            <a:off x="5106907" y="1598693"/>
            <a:ext cx="445956"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かね</a:t>
            </a:r>
            <a:endParaRPr lang="ja-JP" altLang="en-US" sz="1200" b="0">
              <a:solidFill>
                <a:srgbClr val="FF0000"/>
              </a:solidFill>
            </a:endParaRPr>
          </a:p>
        </p:txBody>
      </p:sp>
      <p:sp>
        <p:nvSpPr>
          <p:cNvPr id="24" name="正方形/長方形 23">
            <a:extLst>
              <a:ext uri="{FF2B5EF4-FFF2-40B4-BE49-F238E27FC236}">
                <a16:creationId xmlns:a16="http://schemas.microsoft.com/office/drawing/2014/main" id="{6DD94B29-E7D5-DB47-31A6-483053D6DD0E}"/>
              </a:ext>
            </a:extLst>
          </p:cNvPr>
          <p:cNvSpPr/>
          <p:nvPr/>
        </p:nvSpPr>
        <p:spPr>
          <a:xfrm>
            <a:off x="7965952" y="1587125"/>
            <a:ext cx="643125"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ひつよう</a:t>
            </a:r>
            <a:endParaRPr lang="ja-JP" altLang="en-US" sz="1200" b="0">
              <a:solidFill>
                <a:srgbClr val="FF0000"/>
              </a:solidFill>
            </a:endParaRPr>
          </a:p>
        </p:txBody>
      </p:sp>
      <p:sp>
        <p:nvSpPr>
          <p:cNvPr id="26" name="正方形/長方形 25">
            <a:extLst>
              <a:ext uri="{FF2B5EF4-FFF2-40B4-BE49-F238E27FC236}">
                <a16:creationId xmlns:a16="http://schemas.microsoft.com/office/drawing/2014/main" id="{A65E5B08-CC45-74A1-7669-0005E5D8C47C}"/>
              </a:ext>
            </a:extLst>
          </p:cNvPr>
          <p:cNvSpPr/>
          <p:nvPr/>
        </p:nvSpPr>
        <p:spPr>
          <a:xfrm>
            <a:off x="1239495" y="4895783"/>
            <a:ext cx="6075702" cy="276999"/>
          </a:xfrm>
          <a:prstGeom prst="rect">
            <a:avLst/>
          </a:prstGeom>
        </p:spPr>
        <p:txBody>
          <a:bodyPr wrap="none" lIns="91440" tIns="45720" rIns="91440" bIns="45720" anchor="t">
            <a:spAutoFit/>
          </a:bodyPr>
          <a:lstStyle/>
          <a:p>
            <a:r>
              <a:rPr kumimoji="1" lang="ja-JP" altLang="en-US" sz="1200" b="0" kern="0">
                <a:latin typeface="Meiryo UI"/>
                <a:ea typeface="Meiryo UI"/>
              </a:rPr>
              <a:t>たと　　　　　　　　　　　　　　かぞく　　　　　にん　　　　　　と　　　　　　　　　　　　　　　　　　　　りょこう</a:t>
            </a:r>
            <a:endParaRPr lang="ja-JP" altLang="en-US" sz="1200" b="0"/>
          </a:p>
        </p:txBody>
      </p:sp>
      <p:sp>
        <p:nvSpPr>
          <p:cNvPr id="28" name="正方形/長方形 27">
            <a:extLst>
              <a:ext uri="{FF2B5EF4-FFF2-40B4-BE49-F238E27FC236}">
                <a16:creationId xmlns:a16="http://schemas.microsoft.com/office/drawing/2014/main" id="{70C65252-9FBB-7B2C-72D0-3E0FA36BFA07}"/>
              </a:ext>
            </a:extLst>
          </p:cNvPr>
          <p:cNvSpPr/>
          <p:nvPr/>
        </p:nvSpPr>
        <p:spPr>
          <a:xfrm>
            <a:off x="4719825" y="5628744"/>
            <a:ext cx="1220120" cy="276999"/>
          </a:xfrm>
          <a:prstGeom prst="rect">
            <a:avLst/>
          </a:prstGeom>
        </p:spPr>
        <p:txBody>
          <a:bodyPr wrap="square" lIns="91440" tIns="45720" rIns="91440" bIns="45720" anchor="t">
            <a:spAutoFit/>
          </a:bodyPr>
          <a:lstStyle/>
          <a:p>
            <a:r>
              <a:rPr kumimoji="1" lang="ja-JP" altLang="en-US" sz="1200" b="0" kern="0">
                <a:latin typeface="Meiryo UI"/>
                <a:ea typeface="Meiryo UI"/>
              </a:rPr>
              <a:t>まんえん</a:t>
            </a:r>
            <a:endParaRPr lang="ja-JP" altLang="en-US" sz="1200" b="0"/>
          </a:p>
        </p:txBody>
      </p:sp>
      <p:pic>
        <p:nvPicPr>
          <p:cNvPr id="30" name="図 29">
            <a:extLst>
              <a:ext uri="{FF2B5EF4-FFF2-40B4-BE49-F238E27FC236}">
                <a16:creationId xmlns:a16="http://schemas.microsoft.com/office/drawing/2014/main" id="{21DD256E-89D2-3266-FF94-F1BC1F9BD7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78527" y="2338679"/>
            <a:ext cx="2473643" cy="2180642"/>
          </a:xfrm>
          <a:prstGeom prst="rect">
            <a:avLst/>
          </a:prstGeom>
        </p:spPr>
      </p:pic>
      <p:pic>
        <p:nvPicPr>
          <p:cNvPr id="32" name="図 31" descr="ペア, 靴, ラケット, テーブル が含まれている画像&#10;&#10;説明は自動で生成されたものです">
            <a:extLst>
              <a:ext uri="{FF2B5EF4-FFF2-40B4-BE49-F238E27FC236}">
                <a16:creationId xmlns:a16="http://schemas.microsoft.com/office/drawing/2014/main" id="{EFAA04C7-57F2-2626-8DF7-D489C60267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2164" y="2734207"/>
            <a:ext cx="1574800" cy="1381887"/>
          </a:xfrm>
          <a:prstGeom prst="rect">
            <a:avLst/>
          </a:prstGeom>
        </p:spPr>
      </p:pic>
      <p:sp>
        <p:nvSpPr>
          <p:cNvPr id="34" name="正方形/長方形 33">
            <a:extLst>
              <a:ext uri="{FF2B5EF4-FFF2-40B4-BE49-F238E27FC236}">
                <a16:creationId xmlns:a16="http://schemas.microsoft.com/office/drawing/2014/main" id="{1454E8AD-A406-99C9-1653-35804F871AEB}"/>
              </a:ext>
            </a:extLst>
          </p:cNvPr>
          <p:cNvSpPr/>
          <p:nvPr/>
        </p:nvSpPr>
        <p:spPr>
          <a:xfrm>
            <a:off x="5854493" y="1568652"/>
            <a:ext cx="649537" cy="276999"/>
          </a:xfrm>
          <a:prstGeom prst="rect">
            <a:avLst/>
          </a:prstGeom>
        </p:spPr>
        <p:txBody>
          <a:bodyPr wrap="none">
            <a:spAutoFit/>
          </a:bodyPr>
          <a:lstStyle/>
          <a:p>
            <a:r>
              <a:rPr lang="ja-JP" altLang="en-US" sz="1200" b="0">
                <a:solidFill>
                  <a:srgbClr val="FF0000"/>
                </a:solidFill>
                <a:latin typeface="Meiryo UI" panose="020B0604030504040204" pitchFamily="50" charset="-128"/>
                <a:ea typeface="Meiryo UI" panose="020B0604030504040204" pitchFamily="50" charset="-128"/>
              </a:rPr>
              <a:t>じゅんび</a:t>
            </a:r>
          </a:p>
        </p:txBody>
      </p:sp>
    </p:spTree>
    <p:extLst>
      <p:ext uri="{BB962C8B-B14F-4D97-AF65-F5344CB8AC3E}">
        <p14:creationId xmlns:p14="http://schemas.microsoft.com/office/powerpoint/2010/main" val="1928910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310F-5A7C-CD53-5CCC-E264B46AD919}"/>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F5B59371-69DD-EFA3-1B99-927E0587347F}"/>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9590E010-39E5-0F00-F456-AF17083ACDA1}"/>
              </a:ext>
            </a:extLst>
          </p:cNvPr>
          <p:cNvSpPr/>
          <p:nvPr/>
        </p:nvSpPr>
        <p:spPr>
          <a:xfrm>
            <a:off x="203200" y="939800"/>
            <a:ext cx="9655175" cy="1294650"/>
          </a:xfrm>
          <a:prstGeom prst="rect">
            <a:avLst/>
          </a:prstGeom>
          <a:solidFill>
            <a:srgbClr val="FFFFCC"/>
          </a:solidFill>
        </p:spPr>
        <p:txBody>
          <a:bodyPr wrap="square" lIns="108000" rIns="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ja-JP" altLang="en-US"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○社会は、多くの人たちが働いて協力することで成り立っており、</a:t>
            </a:r>
            <a:endParaRPr kumimoji="0" lang="en-US" altLang="ja-JP"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50000"/>
              </a:lnSpc>
              <a:spcBef>
                <a:spcPct val="0"/>
              </a:spcBef>
              <a:spcAft>
                <a:spcPct val="0"/>
              </a:spcAft>
              <a:buClrTx/>
              <a:buSzTx/>
              <a:buFontTx/>
              <a:buNone/>
              <a:tabLst/>
              <a:defRPr/>
            </a:pPr>
            <a:r>
              <a:rPr lang="ja-JP" altLang="en-US" sz="2800" dirty="0">
                <a:latin typeface="Meiryo UI" panose="020B0604030504040204" pitchFamily="50" charset="-128"/>
                <a:ea typeface="Meiryo UI" panose="020B0604030504040204" pitchFamily="50" charset="-128"/>
              </a:rPr>
              <a:t>　 働くことで給料（工賃）としてお金をかせぐことができます。</a:t>
            </a:r>
            <a:endParaRPr kumimoji="0" lang="ja-JP" altLang="en-US"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84C65B2-A4D4-0B29-3782-A8FCF86BD3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9956" y="3675006"/>
            <a:ext cx="1966660" cy="2081122"/>
          </a:xfrm>
          <a:prstGeom prst="rect">
            <a:avLst/>
          </a:prstGeom>
        </p:spPr>
      </p:pic>
      <p:pic>
        <p:nvPicPr>
          <p:cNvPr id="8" name="図 7">
            <a:extLst>
              <a:ext uri="{FF2B5EF4-FFF2-40B4-BE49-F238E27FC236}">
                <a16:creationId xmlns:a16="http://schemas.microsoft.com/office/drawing/2014/main" id="{A321A832-F39D-252B-19A4-8365E300B3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906" y="4948415"/>
            <a:ext cx="1558636" cy="1371600"/>
          </a:xfrm>
          <a:prstGeom prst="rect">
            <a:avLst/>
          </a:prstGeom>
        </p:spPr>
      </p:pic>
      <p:pic>
        <p:nvPicPr>
          <p:cNvPr id="10" name="図 9">
            <a:extLst>
              <a:ext uri="{FF2B5EF4-FFF2-40B4-BE49-F238E27FC236}">
                <a16:creationId xmlns:a16="http://schemas.microsoft.com/office/drawing/2014/main" id="{F38653AA-026B-5EEE-E989-3C8FA1F530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6469" y="2740409"/>
            <a:ext cx="1370961" cy="1571301"/>
          </a:xfrm>
          <a:prstGeom prst="rect">
            <a:avLst/>
          </a:prstGeom>
        </p:spPr>
      </p:pic>
      <p:pic>
        <p:nvPicPr>
          <p:cNvPr id="12" name="図 11">
            <a:extLst>
              <a:ext uri="{FF2B5EF4-FFF2-40B4-BE49-F238E27FC236}">
                <a16:creationId xmlns:a16="http://schemas.microsoft.com/office/drawing/2014/main" id="{57D4CBF2-FC6C-5970-0136-5C5E8366D2B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99120" y="4527324"/>
            <a:ext cx="1524000" cy="1814286"/>
          </a:xfrm>
          <a:prstGeom prst="rect">
            <a:avLst/>
          </a:prstGeom>
        </p:spPr>
      </p:pic>
      <p:pic>
        <p:nvPicPr>
          <p:cNvPr id="14" name="図 13">
            <a:extLst>
              <a:ext uri="{FF2B5EF4-FFF2-40B4-BE49-F238E27FC236}">
                <a16:creationId xmlns:a16="http://schemas.microsoft.com/office/drawing/2014/main" id="{9B466F11-8C4D-11DA-0085-D93DEC4D267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24725" y="4495800"/>
            <a:ext cx="1895475" cy="1905000"/>
          </a:xfrm>
          <a:prstGeom prst="rect">
            <a:avLst/>
          </a:prstGeom>
        </p:spPr>
      </p:pic>
      <p:pic>
        <p:nvPicPr>
          <p:cNvPr id="16" name="図 15">
            <a:extLst>
              <a:ext uri="{FF2B5EF4-FFF2-40B4-BE49-F238E27FC236}">
                <a16:creationId xmlns:a16="http://schemas.microsoft.com/office/drawing/2014/main" id="{776E0CC2-AAA5-475A-D43D-A94D2CAC87E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07502" y="2556173"/>
            <a:ext cx="2506187" cy="2099628"/>
          </a:xfrm>
          <a:prstGeom prst="rect">
            <a:avLst/>
          </a:prstGeom>
        </p:spPr>
      </p:pic>
      <p:pic>
        <p:nvPicPr>
          <p:cNvPr id="18" name="図 17">
            <a:extLst>
              <a:ext uri="{FF2B5EF4-FFF2-40B4-BE49-F238E27FC236}">
                <a16:creationId xmlns:a16="http://schemas.microsoft.com/office/drawing/2014/main" id="{4368C22E-E100-C9B4-5DC4-5F5B050D0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324725" y="2846410"/>
            <a:ext cx="1818041" cy="1627147"/>
          </a:xfrm>
          <a:prstGeom prst="rect">
            <a:avLst/>
          </a:prstGeom>
        </p:spPr>
      </p:pic>
      <p:sp>
        <p:nvSpPr>
          <p:cNvPr id="20" name="左矢印 26">
            <a:extLst>
              <a:ext uri="{FF2B5EF4-FFF2-40B4-BE49-F238E27FC236}">
                <a16:creationId xmlns:a16="http://schemas.microsoft.com/office/drawing/2014/main" id="{64F7A008-DF54-C187-17D3-586DA37B4F76}"/>
              </a:ext>
            </a:extLst>
          </p:cNvPr>
          <p:cNvSpPr/>
          <p:nvPr/>
        </p:nvSpPr>
        <p:spPr>
          <a:xfrm>
            <a:off x="6432244" y="3488940"/>
            <a:ext cx="811036" cy="327817"/>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2" name="左矢印 28">
            <a:extLst>
              <a:ext uri="{FF2B5EF4-FFF2-40B4-BE49-F238E27FC236}">
                <a16:creationId xmlns:a16="http://schemas.microsoft.com/office/drawing/2014/main" id="{48350514-CD59-41D2-5F10-6E00F23BAE86}"/>
              </a:ext>
            </a:extLst>
          </p:cNvPr>
          <p:cNvSpPr/>
          <p:nvPr/>
        </p:nvSpPr>
        <p:spPr>
          <a:xfrm rot="19501433">
            <a:off x="3199237" y="3828485"/>
            <a:ext cx="811036" cy="327817"/>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4" name="左矢印 29">
            <a:extLst>
              <a:ext uri="{FF2B5EF4-FFF2-40B4-BE49-F238E27FC236}">
                <a16:creationId xmlns:a16="http://schemas.microsoft.com/office/drawing/2014/main" id="{4C95D942-8756-6A9E-49D1-076D97C47ADF}"/>
              </a:ext>
            </a:extLst>
          </p:cNvPr>
          <p:cNvSpPr/>
          <p:nvPr/>
        </p:nvSpPr>
        <p:spPr>
          <a:xfrm>
            <a:off x="5981956" y="5428624"/>
            <a:ext cx="1261324" cy="327817"/>
          </a:xfrm>
          <a:prstGeom prst="left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6" name="左矢印 30">
            <a:extLst>
              <a:ext uri="{FF2B5EF4-FFF2-40B4-BE49-F238E27FC236}">
                <a16:creationId xmlns:a16="http://schemas.microsoft.com/office/drawing/2014/main" id="{B85C0AEA-7997-56EA-9485-33B534295713}"/>
              </a:ext>
            </a:extLst>
          </p:cNvPr>
          <p:cNvSpPr/>
          <p:nvPr/>
        </p:nvSpPr>
        <p:spPr>
          <a:xfrm rot="1963440">
            <a:off x="3250984" y="5147964"/>
            <a:ext cx="834501" cy="327817"/>
          </a:xfrm>
          <a:prstGeom prst="left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5">
            <a:extLst>
              <a:ext uri="{FF2B5EF4-FFF2-40B4-BE49-F238E27FC236}">
                <a16:creationId xmlns:a16="http://schemas.microsoft.com/office/drawing/2014/main" id="{0033A421-3FDC-B988-74F4-5EF593C19590}"/>
              </a:ext>
            </a:extLst>
          </p:cNvPr>
          <p:cNvSpPr txBox="1">
            <a:spLocks noChangeArrowheads="1"/>
          </p:cNvSpPr>
          <p:nvPr/>
        </p:nvSpPr>
        <p:spPr bwMode="auto">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働くことの役割</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FF9B8A2B-90FC-958D-75C1-5F7B4F988634}"/>
              </a:ext>
            </a:extLst>
          </p:cNvPr>
          <p:cNvSpPr/>
          <p:nvPr/>
        </p:nvSpPr>
        <p:spPr>
          <a:xfrm>
            <a:off x="1866900" y="76200"/>
            <a:ext cx="542136"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はたら</a:t>
            </a:r>
            <a:endParaRPr lang="ja-JP" altLang="en-US" sz="1200" b="0">
              <a:solidFill>
                <a:schemeClr val="bg1"/>
              </a:solidFill>
            </a:endParaRPr>
          </a:p>
        </p:txBody>
      </p:sp>
      <p:sp>
        <p:nvSpPr>
          <p:cNvPr id="32" name="正方形/長方形 31">
            <a:extLst>
              <a:ext uri="{FF2B5EF4-FFF2-40B4-BE49-F238E27FC236}">
                <a16:creationId xmlns:a16="http://schemas.microsoft.com/office/drawing/2014/main" id="{A7CBB874-2888-E389-7959-E948CA0E5920}"/>
              </a:ext>
            </a:extLst>
          </p:cNvPr>
          <p:cNvSpPr/>
          <p:nvPr/>
        </p:nvSpPr>
        <p:spPr>
          <a:xfrm>
            <a:off x="3365500" y="76200"/>
            <a:ext cx="617477"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やくわり</a:t>
            </a:r>
            <a:endParaRPr lang="ja-JP" altLang="en-US" sz="1200" b="0">
              <a:solidFill>
                <a:schemeClr val="bg1"/>
              </a:solidFill>
            </a:endParaRPr>
          </a:p>
        </p:txBody>
      </p:sp>
      <p:sp>
        <p:nvSpPr>
          <p:cNvPr id="34" name="正方形/長方形 33">
            <a:extLst>
              <a:ext uri="{FF2B5EF4-FFF2-40B4-BE49-F238E27FC236}">
                <a16:creationId xmlns:a16="http://schemas.microsoft.com/office/drawing/2014/main" id="{53B2656E-117E-1012-3F97-F1B90F46AC4C}"/>
              </a:ext>
            </a:extLst>
          </p:cNvPr>
          <p:cNvSpPr/>
          <p:nvPr/>
        </p:nvSpPr>
        <p:spPr>
          <a:xfrm>
            <a:off x="685800" y="949039"/>
            <a:ext cx="65114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しゃかい</a:t>
            </a:r>
            <a:endParaRPr lang="ja-JP" altLang="en-US" sz="1200" b="0"/>
          </a:p>
        </p:txBody>
      </p:sp>
      <p:sp>
        <p:nvSpPr>
          <p:cNvPr id="36" name="正方形/長方形 35">
            <a:extLst>
              <a:ext uri="{FF2B5EF4-FFF2-40B4-BE49-F238E27FC236}">
                <a16:creationId xmlns:a16="http://schemas.microsoft.com/office/drawing/2014/main" id="{46D8D674-729E-A08F-2DF8-FFF919537CB4}"/>
              </a:ext>
            </a:extLst>
          </p:cNvPr>
          <p:cNvSpPr/>
          <p:nvPr/>
        </p:nvSpPr>
        <p:spPr>
          <a:xfrm>
            <a:off x="1905000" y="949039"/>
            <a:ext cx="43473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おお</a:t>
            </a:r>
            <a:endParaRPr lang="ja-JP" altLang="en-US" sz="1200" b="0"/>
          </a:p>
        </p:txBody>
      </p:sp>
      <p:sp>
        <p:nvSpPr>
          <p:cNvPr id="38" name="正方形/長方形 37">
            <a:extLst>
              <a:ext uri="{FF2B5EF4-FFF2-40B4-BE49-F238E27FC236}">
                <a16:creationId xmlns:a16="http://schemas.microsoft.com/office/drawing/2014/main" id="{0EF19D5F-DB0D-7074-06E5-D8933893067B}"/>
              </a:ext>
            </a:extLst>
          </p:cNvPr>
          <p:cNvSpPr/>
          <p:nvPr/>
        </p:nvSpPr>
        <p:spPr>
          <a:xfrm>
            <a:off x="2794520" y="949039"/>
            <a:ext cx="40588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ひと</a:t>
            </a:r>
            <a:endParaRPr lang="ja-JP" altLang="en-US" sz="1200" b="0"/>
          </a:p>
        </p:txBody>
      </p:sp>
      <p:sp>
        <p:nvSpPr>
          <p:cNvPr id="40" name="正方形/長方形 39">
            <a:extLst>
              <a:ext uri="{FF2B5EF4-FFF2-40B4-BE49-F238E27FC236}">
                <a16:creationId xmlns:a16="http://schemas.microsoft.com/office/drawing/2014/main" id="{B89E3BDD-B638-7606-DDE6-DEF4F75DB79B}"/>
              </a:ext>
            </a:extLst>
          </p:cNvPr>
          <p:cNvSpPr/>
          <p:nvPr/>
        </p:nvSpPr>
        <p:spPr>
          <a:xfrm>
            <a:off x="3975100" y="949039"/>
            <a:ext cx="54213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はたら</a:t>
            </a:r>
            <a:endParaRPr lang="ja-JP" altLang="en-US" sz="1200" b="0"/>
          </a:p>
        </p:txBody>
      </p:sp>
      <p:sp>
        <p:nvSpPr>
          <p:cNvPr id="42" name="正方形/長方形 41">
            <a:extLst>
              <a:ext uri="{FF2B5EF4-FFF2-40B4-BE49-F238E27FC236}">
                <a16:creationId xmlns:a16="http://schemas.microsoft.com/office/drawing/2014/main" id="{A1A58DE7-61FA-54F4-EB7B-31826E634691}"/>
              </a:ext>
            </a:extLst>
          </p:cNvPr>
          <p:cNvSpPr/>
          <p:nvPr/>
        </p:nvSpPr>
        <p:spPr>
          <a:xfrm>
            <a:off x="5029200" y="949039"/>
            <a:ext cx="75373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きょうりょく</a:t>
            </a:r>
            <a:endParaRPr lang="ja-JP" altLang="en-US" sz="1200" b="0"/>
          </a:p>
        </p:txBody>
      </p:sp>
      <p:sp>
        <p:nvSpPr>
          <p:cNvPr id="44" name="正方形/長方形 43">
            <a:extLst>
              <a:ext uri="{FF2B5EF4-FFF2-40B4-BE49-F238E27FC236}">
                <a16:creationId xmlns:a16="http://schemas.microsoft.com/office/drawing/2014/main" id="{08B981B6-CA6C-C496-2D9C-8C371B77A1BD}"/>
              </a:ext>
            </a:extLst>
          </p:cNvPr>
          <p:cNvSpPr/>
          <p:nvPr/>
        </p:nvSpPr>
        <p:spPr>
          <a:xfrm>
            <a:off x="7176888" y="949039"/>
            <a:ext cx="31611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な</a:t>
            </a:r>
            <a:endParaRPr lang="ja-JP" altLang="en-US" sz="1200" b="0"/>
          </a:p>
        </p:txBody>
      </p:sp>
      <p:sp>
        <p:nvSpPr>
          <p:cNvPr id="46" name="正方形/長方形 45">
            <a:extLst>
              <a:ext uri="{FF2B5EF4-FFF2-40B4-BE49-F238E27FC236}">
                <a16:creationId xmlns:a16="http://schemas.microsoft.com/office/drawing/2014/main" id="{C0977C86-497F-9445-6E9A-48C79B658E6B}"/>
              </a:ext>
            </a:extLst>
          </p:cNvPr>
          <p:cNvSpPr/>
          <p:nvPr/>
        </p:nvSpPr>
        <p:spPr>
          <a:xfrm>
            <a:off x="7786488" y="949039"/>
            <a:ext cx="30489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た</a:t>
            </a:r>
            <a:endParaRPr lang="ja-JP" altLang="en-US" sz="1200" b="0"/>
          </a:p>
        </p:txBody>
      </p:sp>
      <p:sp>
        <p:nvSpPr>
          <p:cNvPr id="48" name="正方形/長方形 47">
            <a:extLst>
              <a:ext uri="{FF2B5EF4-FFF2-40B4-BE49-F238E27FC236}">
                <a16:creationId xmlns:a16="http://schemas.microsoft.com/office/drawing/2014/main" id="{C67A2D8D-F488-7CA1-4B45-D619BD372812}"/>
              </a:ext>
            </a:extLst>
          </p:cNvPr>
          <p:cNvSpPr/>
          <p:nvPr/>
        </p:nvSpPr>
        <p:spPr>
          <a:xfrm>
            <a:off x="566469" y="1599456"/>
            <a:ext cx="54213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はたら</a:t>
            </a:r>
            <a:endParaRPr lang="ja-JP" altLang="en-US" sz="1200" b="0"/>
          </a:p>
        </p:txBody>
      </p:sp>
      <p:sp>
        <p:nvSpPr>
          <p:cNvPr id="50" name="正方形/長方形 49">
            <a:extLst>
              <a:ext uri="{FF2B5EF4-FFF2-40B4-BE49-F238E27FC236}">
                <a16:creationId xmlns:a16="http://schemas.microsoft.com/office/drawing/2014/main" id="{BBAB62C2-7F81-604A-70B6-529175A6D6DF}"/>
              </a:ext>
            </a:extLst>
          </p:cNvPr>
          <p:cNvSpPr/>
          <p:nvPr/>
        </p:nvSpPr>
        <p:spPr>
          <a:xfrm>
            <a:off x="2035211" y="1599456"/>
            <a:ext cx="784189"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きゅうりょう</a:t>
            </a:r>
            <a:endParaRPr lang="ja-JP" altLang="en-US" sz="1200" b="0"/>
          </a:p>
        </p:txBody>
      </p:sp>
      <p:sp>
        <p:nvSpPr>
          <p:cNvPr id="52" name="正方形/長方形 51">
            <a:extLst>
              <a:ext uri="{FF2B5EF4-FFF2-40B4-BE49-F238E27FC236}">
                <a16:creationId xmlns:a16="http://schemas.microsoft.com/office/drawing/2014/main" id="{65252609-624A-0BAD-C231-DBCFFA54D159}"/>
              </a:ext>
            </a:extLst>
          </p:cNvPr>
          <p:cNvSpPr/>
          <p:nvPr/>
        </p:nvSpPr>
        <p:spPr>
          <a:xfrm>
            <a:off x="5176769" y="1605502"/>
            <a:ext cx="463588"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かね</a:t>
            </a:r>
            <a:endParaRPr lang="ja-JP" altLang="en-US" sz="1200" b="0" dirty="0"/>
          </a:p>
        </p:txBody>
      </p:sp>
      <p:sp>
        <p:nvSpPr>
          <p:cNvPr id="54" name="正方形/長方形 53">
            <a:extLst>
              <a:ext uri="{FF2B5EF4-FFF2-40B4-BE49-F238E27FC236}">
                <a16:creationId xmlns:a16="http://schemas.microsoft.com/office/drawing/2014/main" id="{519ED1DF-5283-BF9F-FD4F-AF4D35C97328}"/>
              </a:ext>
            </a:extLst>
          </p:cNvPr>
          <p:cNvSpPr/>
          <p:nvPr/>
        </p:nvSpPr>
        <p:spPr>
          <a:xfrm>
            <a:off x="3116581" y="1587125"/>
            <a:ext cx="881503" cy="276999"/>
          </a:xfrm>
          <a:prstGeom prst="rect">
            <a:avLst/>
          </a:prstGeom>
        </p:spPr>
        <p:txBody>
          <a:bodyPr wrap="square">
            <a:spAutoFit/>
          </a:bodyPr>
          <a:lstStyle/>
          <a:p>
            <a:r>
              <a:rPr kumimoji="1" lang="ja-JP" altLang="en-US" sz="1200" b="0" kern="0" dirty="0">
                <a:latin typeface="Meiryo UI" panose="020B0604030504040204" pitchFamily="50" charset="-128"/>
                <a:ea typeface="Meiryo UI" panose="020B0604030504040204" pitchFamily="50" charset="-128"/>
              </a:rPr>
              <a:t>こうちん</a:t>
            </a:r>
            <a:endParaRPr lang="ja-JP" altLang="en-US" sz="1200" b="0" dirty="0"/>
          </a:p>
        </p:txBody>
      </p:sp>
      <p:sp>
        <p:nvSpPr>
          <p:cNvPr id="3" name="テキスト ボックス 2">
            <a:extLst>
              <a:ext uri="{FF2B5EF4-FFF2-40B4-BE49-F238E27FC236}">
                <a16:creationId xmlns:a16="http://schemas.microsoft.com/office/drawing/2014/main" id="{2926D7D6-EA24-EE66-1EC2-57339E4FCE9A}"/>
              </a:ext>
            </a:extLst>
          </p:cNvPr>
          <p:cNvSpPr txBox="1"/>
          <p:nvPr/>
        </p:nvSpPr>
        <p:spPr>
          <a:xfrm>
            <a:off x="6221463" y="6611779"/>
            <a:ext cx="1021817" cy="261610"/>
          </a:xfrm>
          <a:prstGeom prst="rect">
            <a:avLst/>
          </a:prstGeom>
          <a:noFill/>
        </p:spPr>
        <p:txBody>
          <a:bodyPr wrap="square" rtlCol="0">
            <a:spAutoFit/>
          </a:bodyPr>
          <a:lstStyle/>
          <a:p>
            <a:r>
              <a:rPr lang="en-US" altLang="ja-JP" sz="1100" b="0" dirty="0"/>
              <a:t>※</a:t>
            </a:r>
            <a:r>
              <a:rPr lang="ja-JP" altLang="ja-JP" sz="1100" b="0" dirty="0"/>
              <a:t>講師改変</a:t>
            </a:r>
            <a:endParaRPr kumimoji="1" lang="ja-JP" altLang="en-US" sz="1100" b="0" dirty="0"/>
          </a:p>
        </p:txBody>
      </p:sp>
    </p:spTree>
    <p:extLst>
      <p:ext uri="{BB962C8B-B14F-4D97-AF65-F5344CB8AC3E}">
        <p14:creationId xmlns:p14="http://schemas.microsoft.com/office/powerpoint/2010/main" val="1446485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9A20-7B66-1169-0FE9-474077C0F33A}"/>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2E176C5-3E16-4109-6329-08107E89CBB1}"/>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8A076B8E-5354-168E-D091-328CBF61318B}"/>
              </a:ext>
            </a:extLst>
          </p:cNvPr>
          <p:cNvSpPr/>
          <p:nvPr/>
        </p:nvSpPr>
        <p:spPr>
          <a:xfrm>
            <a:off x="203200" y="939800"/>
            <a:ext cx="9286875" cy="1332000"/>
          </a:xfrm>
          <a:prstGeom prst="rect">
            <a:avLst/>
          </a:prstGeom>
          <a:solidFill>
            <a:srgbClr val="FFFFCC"/>
          </a:solidFill>
        </p:spPr>
        <p:txBody>
          <a:bodyPr wrap="square" lIns="108000" rIns="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ja-JP" altLang="en-US"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○生活するうえで、</a:t>
            </a:r>
            <a:r>
              <a:rPr kumimoji="0" lang="ja-JP" altLang="en-US" sz="2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収入と支出の</a:t>
            </a:r>
            <a:r>
              <a:rPr lang="ja-JP" altLang="en-US" sz="2800" dirty="0">
                <a:solidFill>
                  <a:srgbClr val="FF0000"/>
                </a:solidFill>
                <a:latin typeface="Meiryo UI" panose="020B0604030504040204" pitchFamily="50" charset="-128"/>
                <a:ea typeface="Meiryo UI" panose="020B0604030504040204" pitchFamily="50" charset="-128"/>
              </a:rPr>
              <a:t>バランス</a:t>
            </a:r>
            <a:r>
              <a:rPr kumimoji="0" lang="ja-JP" altLang="en-US" sz="2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をとることが</a:t>
            </a:r>
            <a:r>
              <a:rPr lang="ja-JP" altLang="en-US" sz="2800" dirty="0">
                <a:solidFill>
                  <a:srgbClr val="FF0000"/>
                </a:solidFill>
                <a:latin typeface="Meiryo UI" panose="020B0604030504040204" pitchFamily="50" charset="-128"/>
                <a:ea typeface="Meiryo UI" panose="020B0604030504040204" pitchFamily="50" charset="-128"/>
              </a:rPr>
              <a:t>大切です</a:t>
            </a:r>
            <a:r>
              <a:rPr lang="ja-JP" altLang="en-US" sz="2800" dirty="0">
                <a:latin typeface="Meiryo UI" panose="020B0604030504040204" pitchFamily="50" charset="-128"/>
                <a:ea typeface="Meiryo UI" panose="020B0604030504040204" pitchFamily="50" charset="-128"/>
              </a:rPr>
              <a:t>。</a:t>
            </a:r>
            <a:endParaRPr kumimoji="0" lang="en-US" altLang="ja-JP"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50000"/>
              </a:lnSpc>
              <a:spcBef>
                <a:spcPct val="0"/>
              </a:spcBef>
              <a:spcAft>
                <a:spcPct val="0"/>
              </a:spcAft>
              <a:buClrTx/>
              <a:buSzTx/>
              <a:buFontTx/>
              <a:buNone/>
              <a:tabLst/>
              <a:defRPr/>
            </a:pPr>
            <a:r>
              <a:rPr lang="ja-JP" altLang="en-US" sz="2800" dirty="0">
                <a:latin typeface="Meiryo UI" panose="020B0604030504040204" pitchFamily="50" charset="-128"/>
                <a:ea typeface="Meiryo UI" panose="020B0604030504040204" pitchFamily="50" charset="-128"/>
              </a:rPr>
              <a:t>○</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solidFill>
                  <a:srgbClr val="FF0000"/>
                </a:solidFill>
                <a:latin typeface="Meiryo UI" panose="020B0604030504040204" pitchFamily="50" charset="-128"/>
                <a:ea typeface="Meiryo UI" panose="020B0604030504040204" pitchFamily="50" charset="-128"/>
              </a:rPr>
              <a:t>支出は収入の範囲内に収める</a:t>
            </a:r>
            <a:r>
              <a:rPr lang="en-US" altLang="ja-JP" sz="2800" dirty="0">
                <a:solidFill>
                  <a:srgbClr val="FF0000"/>
                </a:solidFill>
                <a:latin typeface="Meiryo UI" panose="020B0604030504040204" pitchFamily="50" charset="-128"/>
                <a:ea typeface="Meiryo UI" panose="020B0604030504040204" pitchFamily="50" charset="-128"/>
              </a:rPr>
              <a:t>』</a:t>
            </a:r>
            <a:r>
              <a:rPr lang="ja-JP" altLang="en-US" sz="2800" dirty="0">
                <a:latin typeface="Meiryo UI" panose="020B0604030504040204" pitchFamily="50" charset="-128"/>
                <a:ea typeface="Meiryo UI" panose="020B0604030504040204" pitchFamily="50" charset="-128"/>
              </a:rPr>
              <a:t>ことが重要です。</a:t>
            </a:r>
            <a:endParaRPr kumimoji="0" lang="ja-JP" altLang="en-US" sz="2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 name="角丸四角形 26">
            <a:extLst>
              <a:ext uri="{FF2B5EF4-FFF2-40B4-BE49-F238E27FC236}">
                <a16:creationId xmlns:a16="http://schemas.microsoft.com/office/drawing/2014/main" id="{F2FBBF5E-D939-7310-8874-7BEDBC3076A9}"/>
              </a:ext>
            </a:extLst>
          </p:cNvPr>
          <p:cNvSpPr/>
          <p:nvPr/>
        </p:nvSpPr>
        <p:spPr>
          <a:xfrm>
            <a:off x="83600" y="2608266"/>
            <a:ext cx="4644000" cy="2566967"/>
          </a:xfrm>
          <a:prstGeom prst="roundRect">
            <a:avLst/>
          </a:prstGeom>
          <a:solidFill>
            <a:schemeClr val="accent5">
              <a:lumMod val="20000"/>
              <a:lumOff val="80000"/>
            </a:schemeClr>
          </a:solidFill>
          <a:ln>
            <a:solidFill>
              <a:schemeClr val="accent5"/>
            </a:solidFill>
          </a:ln>
        </p:spPr>
        <p:style>
          <a:lnRef idx="1">
            <a:schemeClr val="accent1"/>
          </a:lnRef>
          <a:fillRef idx="2">
            <a:schemeClr val="accent1"/>
          </a:fillRef>
          <a:effectRef idx="1">
            <a:schemeClr val="accent1"/>
          </a:effectRef>
          <a:fontRef idx="minor">
            <a:schemeClr val="dk1"/>
          </a:fontRef>
        </p:style>
        <p:txBody>
          <a:bodyPr rtlCol="0" anchor="t"/>
          <a:lstStyle/>
          <a:p>
            <a:pPr>
              <a:spcBef>
                <a:spcPts val="0"/>
              </a:spcBef>
              <a:spcAft>
                <a:spcPts val="600"/>
              </a:spcAft>
            </a:pPr>
            <a:r>
              <a:rPr lang="ja-JP" altLang="en-US" sz="3200" b="1" dirty="0">
                <a:solidFill>
                  <a:srgbClr val="14AAEB"/>
                </a:solidFill>
                <a:latin typeface="Meiryo UI" panose="020B0604030504040204" pitchFamily="50" charset="-128"/>
                <a:ea typeface="Meiryo UI" panose="020B0604030504040204" pitchFamily="50" charset="-128"/>
              </a:rPr>
              <a:t>収入</a:t>
            </a:r>
            <a:endParaRPr lang="en-US" altLang="ja-JP" sz="3200" b="1" dirty="0">
              <a:solidFill>
                <a:srgbClr val="14AAEB"/>
              </a:solidFill>
              <a:latin typeface="Meiryo UI" panose="020B0604030504040204" pitchFamily="50" charset="-128"/>
              <a:ea typeface="Meiryo UI" panose="020B0604030504040204" pitchFamily="50" charset="-128"/>
            </a:endParaRPr>
          </a:p>
          <a:p>
            <a:pPr algn="ctr">
              <a:lnSpc>
                <a:spcPct val="150000"/>
              </a:lnSpc>
              <a:spcBef>
                <a:spcPts val="0"/>
              </a:spcBef>
              <a:spcAft>
                <a:spcPts val="0"/>
              </a:spcAft>
            </a:pPr>
            <a:r>
              <a:rPr lang="ja-JP" altLang="en-US" sz="3600" dirty="0">
                <a:solidFill>
                  <a:schemeClr val="tx1"/>
                </a:solidFill>
                <a:latin typeface="Meiryo UI" panose="020B0604030504040204" pitchFamily="50" charset="-128"/>
                <a:ea typeface="Meiryo UI" panose="020B0604030504040204" pitchFamily="50" charset="-128"/>
              </a:rPr>
              <a:t>給料</a:t>
            </a:r>
            <a:endParaRPr lang="en-US" altLang="ja-JP" sz="3600" dirty="0">
              <a:solidFill>
                <a:schemeClr val="tx1"/>
              </a:solidFill>
              <a:latin typeface="Meiryo UI" panose="020B0604030504040204" pitchFamily="50" charset="-128"/>
              <a:ea typeface="Meiryo UI" panose="020B0604030504040204" pitchFamily="50" charset="-128"/>
            </a:endParaRPr>
          </a:p>
          <a:p>
            <a:pPr algn="ctr">
              <a:lnSpc>
                <a:spcPct val="150000"/>
              </a:lnSpc>
              <a:spcBef>
                <a:spcPts val="0"/>
              </a:spcBef>
              <a:spcAft>
                <a:spcPts val="0"/>
              </a:spcAft>
            </a:pPr>
            <a:r>
              <a:rPr lang="ja-JP" altLang="en-US" sz="3600" dirty="0">
                <a:solidFill>
                  <a:schemeClr val="tx1"/>
                </a:solidFill>
                <a:latin typeface="Meiryo UI" panose="020B0604030504040204" pitchFamily="50" charset="-128"/>
                <a:ea typeface="Meiryo UI" panose="020B0604030504040204" pitchFamily="50" charset="-128"/>
              </a:rPr>
              <a:t>工賃</a:t>
            </a:r>
            <a:endParaRPr lang="en-US" altLang="ja-JP" sz="3600" dirty="0">
              <a:solidFill>
                <a:schemeClr val="tx1"/>
              </a:solidFill>
              <a:latin typeface="Meiryo UI" panose="020B0604030504040204" pitchFamily="50" charset="-128"/>
              <a:ea typeface="Meiryo UI" panose="020B0604030504040204" pitchFamily="50" charset="-128"/>
            </a:endParaRPr>
          </a:p>
        </p:txBody>
      </p:sp>
      <p:sp>
        <p:nvSpPr>
          <p:cNvPr id="8" name="角丸四角形 28">
            <a:extLst>
              <a:ext uri="{FF2B5EF4-FFF2-40B4-BE49-F238E27FC236}">
                <a16:creationId xmlns:a16="http://schemas.microsoft.com/office/drawing/2014/main" id="{2DC62053-1F87-477A-BED0-86DC98F84832}"/>
              </a:ext>
            </a:extLst>
          </p:cNvPr>
          <p:cNvSpPr/>
          <p:nvPr/>
        </p:nvSpPr>
        <p:spPr>
          <a:xfrm>
            <a:off x="5175187" y="2632840"/>
            <a:ext cx="4644720" cy="2542393"/>
          </a:xfrm>
          <a:prstGeom prst="roundRect">
            <a:avLst/>
          </a:prstGeom>
          <a:solidFill>
            <a:schemeClr val="accent3">
              <a:lumMod val="20000"/>
              <a:lumOff val="80000"/>
            </a:schemeClr>
          </a:solidFill>
          <a:ln>
            <a:solidFill>
              <a:schemeClr val="accent3"/>
            </a:solidFill>
          </a:ln>
        </p:spPr>
        <p:style>
          <a:lnRef idx="1">
            <a:schemeClr val="accent1"/>
          </a:lnRef>
          <a:fillRef idx="2">
            <a:schemeClr val="accent1"/>
          </a:fillRef>
          <a:effectRef idx="1">
            <a:schemeClr val="accent1"/>
          </a:effectRef>
          <a:fontRef idx="minor">
            <a:schemeClr val="dk1"/>
          </a:fontRef>
        </p:style>
        <p:txBody>
          <a:bodyPr rtlCol="0" anchor="ctr"/>
          <a:lstStyle/>
          <a:p>
            <a:pPr>
              <a:spcBef>
                <a:spcPts val="0"/>
              </a:spcBef>
              <a:spcAft>
                <a:spcPts val="600"/>
              </a:spcAft>
            </a:pPr>
            <a:r>
              <a:rPr lang="ja-JP" altLang="en-US" sz="3200" b="1" dirty="0">
                <a:solidFill>
                  <a:schemeClr val="accent3">
                    <a:lumMod val="75000"/>
                  </a:schemeClr>
                </a:solidFill>
                <a:latin typeface="Meiryo UI" panose="020B0604030504040204" pitchFamily="50" charset="-128"/>
                <a:ea typeface="Meiryo UI" panose="020B0604030504040204" pitchFamily="50" charset="-128"/>
              </a:rPr>
              <a:t>支出</a:t>
            </a:r>
            <a:endParaRPr lang="en-US" altLang="ja-JP" sz="3200" b="1" dirty="0">
              <a:solidFill>
                <a:schemeClr val="accent3">
                  <a:lumMod val="75000"/>
                </a:schemeClr>
              </a:solidFill>
              <a:latin typeface="Meiryo UI" panose="020B0604030504040204" pitchFamily="50" charset="-128"/>
              <a:ea typeface="Meiryo UI" panose="020B0604030504040204" pitchFamily="50" charset="-128"/>
            </a:endParaRPr>
          </a:p>
          <a:p>
            <a:pPr>
              <a:lnSpc>
                <a:spcPct val="150000"/>
              </a:lnSpc>
              <a:spcBef>
                <a:spcPts val="0"/>
              </a:spcBef>
              <a:spcAft>
                <a:spcPts val="0"/>
              </a:spcAft>
            </a:pPr>
            <a:r>
              <a:rPr lang="ja-JP" altLang="en-US" sz="2800" dirty="0">
                <a:solidFill>
                  <a:schemeClr val="tx1"/>
                </a:solidFill>
                <a:latin typeface="Meiryo UI" panose="020B0604030504040204" pitchFamily="50" charset="-128"/>
                <a:ea typeface="Meiryo UI" panose="020B0604030504040204" pitchFamily="50" charset="-128"/>
              </a:rPr>
              <a:t>　生活費</a:t>
            </a:r>
            <a:br>
              <a:rPr lang="en-US" altLang="ja-JP" sz="2800" dirty="0">
                <a:solidFill>
                  <a:schemeClr val="tx1"/>
                </a:solidFill>
                <a:latin typeface="Meiryo UI" panose="020B0604030504040204" pitchFamily="50" charset="-128"/>
                <a:ea typeface="Meiryo UI" panose="020B0604030504040204" pitchFamily="50" charset="-128"/>
              </a:rPr>
            </a:br>
            <a:r>
              <a:rPr lang="ja-JP" altLang="en-US" sz="2000" dirty="0">
                <a:solidFill>
                  <a:schemeClr val="tx1"/>
                </a:solidFill>
                <a:latin typeface="Meiryo UI" panose="020B0604030504040204" pitchFamily="50" charset="-128"/>
                <a:ea typeface="Meiryo UI" panose="020B0604030504040204" pitchFamily="50" charset="-128"/>
              </a:rPr>
              <a:t>（グループホームの部屋代、食費など）</a:t>
            </a:r>
            <a:endParaRPr lang="ja-JP" altLang="en-US" sz="2800" dirty="0">
              <a:solidFill>
                <a:schemeClr val="tx1"/>
              </a:solidFill>
              <a:latin typeface="Meiryo UI" panose="020B0604030504040204" pitchFamily="50" charset="-128"/>
              <a:ea typeface="Meiryo UI" panose="020B0604030504040204" pitchFamily="50" charset="-128"/>
            </a:endParaRPr>
          </a:p>
          <a:p>
            <a:pPr>
              <a:lnSpc>
                <a:spcPct val="150000"/>
              </a:lnSpc>
              <a:spcBef>
                <a:spcPts val="0"/>
              </a:spcBef>
              <a:spcAft>
                <a:spcPts val="0"/>
              </a:spcAft>
            </a:pPr>
            <a:r>
              <a:rPr lang="ja-JP" altLang="en-US" sz="2800" dirty="0">
                <a:solidFill>
                  <a:schemeClr val="tx1"/>
                </a:solidFill>
                <a:latin typeface="Meiryo UI" panose="020B0604030504040204" pitchFamily="50" charset="-128"/>
                <a:ea typeface="Meiryo UI" panose="020B0604030504040204" pitchFamily="50" charset="-128"/>
              </a:rPr>
              <a:t>　友人との遊び　ゲームなど</a:t>
            </a:r>
          </a:p>
        </p:txBody>
      </p:sp>
      <p:sp>
        <p:nvSpPr>
          <p:cNvPr id="10" name="テキスト ボックス 5">
            <a:extLst>
              <a:ext uri="{FF2B5EF4-FFF2-40B4-BE49-F238E27FC236}">
                <a16:creationId xmlns:a16="http://schemas.microsoft.com/office/drawing/2014/main" id="{27D86028-80D8-E487-AB6D-6C8F28D4A56C}"/>
              </a:ext>
            </a:extLst>
          </p:cNvPr>
          <p:cNvSpPr txBox="1">
            <a:spLocks noChangeArrowheads="1"/>
          </p:cNvSpPr>
          <p:nvPr/>
        </p:nvSpPr>
        <p:spPr bwMode="auto">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収入と支出のバランス</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212A8AB7-BD18-7852-8BDC-88B986E5F850}"/>
              </a:ext>
            </a:extLst>
          </p:cNvPr>
          <p:cNvSpPr/>
          <p:nvPr/>
        </p:nvSpPr>
        <p:spPr>
          <a:xfrm>
            <a:off x="1835215" y="91869"/>
            <a:ext cx="813043"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しゅうにゅう</a:t>
            </a:r>
            <a:endParaRPr lang="ja-JP" altLang="en-US" sz="1200" b="0">
              <a:solidFill>
                <a:schemeClr val="bg1"/>
              </a:solidFill>
            </a:endParaRPr>
          </a:p>
        </p:txBody>
      </p:sp>
      <p:sp>
        <p:nvSpPr>
          <p:cNvPr id="14" name="正方形/長方形 13">
            <a:extLst>
              <a:ext uri="{FF2B5EF4-FFF2-40B4-BE49-F238E27FC236}">
                <a16:creationId xmlns:a16="http://schemas.microsoft.com/office/drawing/2014/main" id="{D63A9E2F-9C5E-1DE8-2F91-004DA6FE744A}"/>
              </a:ext>
            </a:extLst>
          </p:cNvPr>
          <p:cNvSpPr/>
          <p:nvPr/>
        </p:nvSpPr>
        <p:spPr>
          <a:xfrm>
            <a:off x="2960128" y="91305"/>
            <a:ext cx="627095"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ししゅつ</a:t>
            </a:r>
            <a:endParaRPr lang="ja-JP" altLang="en-US" sz="1200" b="0">
              <a:solidFill>
                <a:schemeClr val="bg1"/>
              </a:solidFill>
            </a:endParaRPr>
          </a:p>
        </p:txBody>
      </p:sp>
      <p:sp>
        <p:nvSpPr>
          <p:cNvPr id="16" name="正方形/長方形 15">
            <a:extLst>
              <a:ext uri="{FF2B5EF4-FFF2-40B4-BE49-F238E27FC236}">
                <a16:creationId xmlns:a16="http://schemas.microsoft.com/office/drawing/2014/main" id="{4D5D6CE1-2AEA-0B69-AAAF-4F7EF764DA81}"/>
              </a:ext>
            </a:extLst>
          </p:cNvPr>
          <p:cNvSpPr/>
          <p:nvPr/>
        </p:nvSpPr>
        <p:spPr>
          <a:xfrm>
            <a:off x="686876" y="906016"/>
            <a:ext cx="68480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せいかつ</a:t>
            </a:r>
            <a:endParaRPr lang="ja-JP" altLang="en-US" sz="1200" b="0"/>
          </a:p>
        </p:txBody>
      </p:sp>
      <p:sp>
        <p:nvSpPr>
          <p:cNvPr id="18" name="正方形/長方形 17">
            <a:extLst>
              <a:ext uri="{FF2B5EF4-FFF2-40B4-BE49-F238E27FC236}">
                <a16:creationId xmlns:a16="http://schemas.microsoft.com/office/drawing/2014/main" id="{A666E131-9A84-300D-2D0B-3F01FA0B6144}"/>
              </a:ext>
            </a:extLst>
          </p:cNvPr>
          <p:cNvSpPr/>
          <p:nvPr/>
        </p:nvSpPr>
        <p:spPr>
          <a:xfrm>
            <a:off x="3005827" y="881180"/>
            <a:ext cx="813043"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しゅうにゅう</a:t>
            </a:r>
            <a:endParaRPr lang="ja-JP" altLang="en-US" sz="1200" b="0">
              <a:solidFill>
                <a:srgbClr val="FF0000"/>
              </a:solidFill>
            </a:endParaRPr>
          </a:p>
        </p:txBody>
      </p:sp>
      <p:sp>
        <p:nvSpPr>
          <p:cNvPr id="20" name="正方形/長方形 19">
            <a:extLst>
              <a:ext uri="{FF2B5EF4-FFF2-40B4-BE49-F238E27FC236}">
                <a16:creationId xmlns:a16="http://schemas.microsoft.com/office/drawing/2014/main" id="{6D130D7C-7173-3813-0556-DFAB07235EAC}"/>
              </a:ext>
            </a:extLst>
          </p:cNvPr>
          <p:cNvSpPr/>
          <p:nvPr/>
        </p:nvSpPr>
        <p:spPr>
          <a:xfrm>
            <a:off x="4104209" y="881180"/>
            <a:ext cx="627095"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ししゅつ</a:t>
            </a:r>
            <a:endParaRPr lang="ja-JP" altLang="en-US" sz="1200" b="0">
              <a:solidFill>
                <a:srgbClr val="FF0000"/>
              </a:solidFill>
            </a:endParaRPr>
          </a:p>
        </p:txBody>
      </p:sp>
      <p:sp>
        <p:nvSpPr>
          <p:cNvPr id="22" name="正方形/長方形 21">
            <a:extLst>
              <a:ext uri="{FF2B5EF4-FFF2-40B4-BE49-F238E27FC236}">
                <a16:creationId xmlns:a16="http://schemas.microsoft.com/office/drawing/2014/main" id="{D489E394-30E7-E5B8-360B-C06F416917EA}"/>
              </a:ext>
            </a:extLst>
          </p:cNvPr>
          <p:cNvSpPr/>
          <p:nvPr/>
        </p:nvSpPr>
        <p:spPr>
          <a:xfrm>
            <a:off x="7986997" y="906016"/>
            <a:ext cx="679994" cy="276999"/>
          </a:xfrm>
          <a:prstGeom prst="rect">
            <a:avLst/>
          </a:prstGeom>
        </p:spPr>
        <p:txBody>
          <a:bodyPr wrap="none">
            <a:spAutoFit/>
          </a:bodyPr>
          <a:lstStyle/>
          <a:p>
            <a:r>
              <a:rPr kumimoji="1" lang="ja-JP" altLang="en-US" sz="1200" b="0" kern="0" dirty="0">
                <a:solidFill>
                  <a:srgbClr val="FF0000"/>
                </a:solidFill>
                <a:latin typeface="Meiryo UI" panose="020B0604030504040204" pitchFamily="50" charset="-128"/>
                <a:ea typeface="Meiryo UI" panose="020B0604030504040204" pitchFamily="50" charset="-128"/>
              </a:rPr>
              <a:t>たいせつ</a:t>
            </a:r>
            <a:endParaRPr lang="ja-JP" altLang="en-US" sz="1200" b="0" dirty="0">
              <a:solidFill>
                <a:srgbClr val="FF0000"/>
              </a:solidFill>
            </a:endParaRPr>
          </a:p>
        </p:txBody>
      </p:sp>
      <p:sp>
        <p:nvSpPr>
          <p:cNvPr id="24" name="正方形/長方形 23">
            <a:extLst>
              <a:ext uri="{FF2B5EF4-FFF2-40B4-BE49-F238E27FC236}">
                <a16:creationId xmlns:a16="http://schemas.microsoft.com/office/drawing/2014/main" id="{58CE4BB1-4CEA-4B3E-921A-476072A0CFB3}"/>
              </a:ext>
            </a:extLst>
          </p:cNvPr>
          <p:cNvSpPr/>
          <p:nvPr/>
        </p:nvSpPr>
        <p:spPr>
          <a:xfrm>
            <a:off x="896905" y="1545525"/>
            <a:ext cx="627095" cy="276999"/>
          </a:xfrm>
          <a:prstGeom prst="rect">
            <a:avLst/>
          </a:prstGeom>
        </p:spPr>
        <p:txBody>
          <a:bodyPr wrap="none">
            <a:spAutoFit/>
          </a:bodyPr>
          <a:lstStyle/>
          <a:p>
            <a:r>
              <a:rPr kumimoji="1" lang="ja-JP" altLang="en-US" sz="1200" b="0" kern="0" dirty="0">
                <a:solidFill>
                  <a:srgbClr val="FF0000"/>
                </a:solidFill>
                <a:latin typeface="Meiryo UI" panose="020B0604030504040204" pitchFamily="50" charset="-128"/>
                <a:ea typeface="Meiryo UI" panose="020B0604030504040204" pitchFamily="50" charset="-128"/>
              </a:rPr>
              <a:t>ししゅつ</a:t>
            </a:r>
            <a:endParaRPr lang="ja-JP" altLang="en-US" sz="1200" b="0" dirty="0">
              <a:solidFill>
                <a:srgbClr val="FF0000"/>
              </a:solidFill>
            </a:endParaRPr>
          </a:p>
        </p:txBody>
      </p:sp>
      <p:sp>
        <p:nvSpPr>
          <p:cNvPr id="26" name="正方形/長方形 25">
            <a:extLst>
              <a:ext uri="{FF2B5EF4-FFF2-40B4-BE49-F238E27FC236}">
                <a16:creationId xmlns:a16="http://schemas.microsoft.com/office/drawing/2014/main" id="{BE79F6F7-2A52-A6E3-91E1-B1E4D33B46DA}"/>
              </a:ext>
            </a:extLst>
          </p:cNvPr>
          <p:cNvSpPr/>
          <p:nvPr/>
        </p:nvSpPr>
        <p:spPr>
          <a:xfrm>
            <a:off x="1828800" y="1545525"/>
            <a:ext cx="813043"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しゅうにゅう</a:t>
            </a:r>
            <a:endParaRPr lang="ja-JP" altLang="en-US" sz="1200" b="0">
              <a:solidFill>
                <a:srgbClr val="FF0000"/>
              </a:solidFill>
            </a:endParaRPr>
          </a:p>
        </p:txBody>
      </p:sp>
      <p:sp>
        <p:nvSpPr>
          <p:cNvPr id="28" name="正方形/長方形 27">
            <a:extLst>
              <a:ext uri="{FF2B5EF4-FFF2-40B4-BE49-F238E27FC236}">
                <a16:creationId xmlns:a16="http://schemas.microsoft.com/office/drawing/2014/main" id="{E2E47355-814D-5E01-7F2C-0E8793AF6302}"/>
              </a:ext>
            </a:extLst>
          </p:cNvPr>
          <p:cNvSpPr/>
          <p:nvPr/>
        </p:nvSpPr>
        <p:spPr>
          <a:xfrm>
            <a:off x="3048000" y="1545525"/>
            <a:ext cx="822661"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はんいない</a:t>
            </a:r>
            <a:endParaRPr lang="ja-JP" altLang="en-US" sz="1200" b="0">
              <a:solidFill>
                <a:srgbClr val="FF0000"/>
              </a:solidFill>
            </a:endParaRPr>
          </a:p>
        </p:txBody>
      </p:sp>
      <p:sp>
        <p:nvSpPr>
          <p:cNvPr id="30" name="正方形/長方形 29">
            <a:extLst>
              <a:ext uri="{FF2B5EF4-FFF2-40B4-BE49-F238E27FC236}">
                <a16:creationId xmlns:a16="http://schemas.microsoft.com/office/drawing/2014/main" id="{C2900D38-3A34-72C7-411F-27C38433E60B}"/>
              </a:ext>
            </a:extLst>
          </p:cNvPr>
          <p:cNvSpPr/>
          <p:nvPr/>
        </p:nvSpPr>
        <p:spPr>
          <a:xfrm>
            <a:off x="4220002" y="1545525"/>
            <a:ext cx="415498"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おさ</a:t>
            </a:r>
            <a:endParaRPr lang="ja-JP" altLang="en-US" sz="1200" b="0">
              <a:solidFill>
                <a:srgbClr val="FF0000"/>
              </a:solidFill>
            </a:endParaRPr>
          </a:p>
        </p:txBody>
      </p:sp>
      <p:sp>
        <p:nvSpPr>
          <p:cNvPr id="32" name="正方形/長方形 31">
            <a:extLst>
              <a:ext uri="{FF2B5EF4-FFF2-40B4-BE49-F238E27FC236}">
                <a16:creationId xmlns:a16="http://schemas.microsoft.com/office/drawing/2014/main" id="{CAE75C18-C539-C65D-A39B-5DDDC45151C7}"/>
              </a:ext>
            </a:extLst>
          </p:cNvPr>
          <p:cNvSpPr/>
          <p:nvPr/>
        </p:nvSpPr>
        <p:spPr>
          <a:xfrm>
            <a:off x="6248400" y="1557248"/>
            <a:ext cx="707245"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じゅうよう</a:t>
            </a:r>
            <a:endParaRPr lang="ja-JP" altLang="en-US" sz="1200" b="0"/>
          </a:p>
        </p:txBody>
      </p:sp>
      <p:sp>
        <p:nvSpPr>
          <p:cNvPr id="34" name="正方形/長方形 33">
            <a:extLst>
              <a:ext uri="{FF2B5EF4-FFF2-40B4-BE49-F238E27FC236}">
                <a16:creationId xmlns:a16="http://schemas.microsoft.com/office/drawing/2014/main" id="{E69C3474-EAAA-04B2-D847-623551654356}"/>
              </a:ext>
            </a:extLst>
          </p:cNvPr>
          <p:cNvSpPr/>
          <p:nvPr/>
        </p:nvSpPr>
        <p:spPr>
          <a:xfrm>
            <a:off x="2030801" y="3277886"/>
            <a:ext cx="784189"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きゅうりょう</a:t>
            </a:r>
            <a:endParaRPr lang="ja-JP" altLang="en-US" sz="1200" b="0" dirty="0"/>
          </a:p>
        </p:txBody>
      </p:sp>
      <p:sp>
        <p:nvSpPr>
          <p:cNvPr id="36" name="正方形/長方形 35">
            <a:extLst>
              <a:ext uri="{FF2B5EF4-FFF2-40B4-BE49-F238E27FC236}">
                <a16:creationId xmlns:a16="http://schemas.microsoft.com/office/drawing/2014/main" id="{CF7E135C-02A2-167E-7469-E39C4AFB7440}"/>
              </a:ext>
            </a:extLst>
          </p:cNvPr>
          <p:cNvSpPr/>
          <p:nvPr/>
        </p:nvSpPr>
        <p:spPr>
          <a:xfrm>
            <a:off x="5829054" y="3263397"/>
            <a:ext cx="838691" cy="276999"/>
          </a:xfrm>
          <a:prstGeom prst="rect">
            <a:avLst/>
          </a:prstGeom>
        </p:spPr>
        <p:txBody>
          <a:bodyPr wrap="none">
            <a:spAutoFit/>
          </a:bodyPr>
          <a:lstStyle/>
          <a:p>
            <a:r>
              <a:rPr lang="ja-JP" altLang="en-US" sz="1200" b="0" dirty="0">
                <a:latin typeface="Meiryo UI" panose="020B0604030504040204" pitchFamily="50" charset="-128"/>
                <a:ea typeface="Meiryo UI" panose="020B0604030504040204" pitchFamily="50" charset="-128"/>
              </a:rPr>
              <a:t>せいかつひ</a:t>
            </a:r>
          </a:p>
        </p:txBody>
      </p:sp>
      <p:pic>
        <p:nvPicPr>
          <p:cNvPr id="38" name="図 37">
            <a:extLst>
              <a:ext uri="{FF2B5EF4-FFF2-40B4-BE49-F238E27FC236}">
                <a16:creationId xmlns:a16="http://schemas.microsoft.com/office/drawing/2014/main" id="{AB43C2B8-2CA9-BBA2-6390-9522CB7654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35101" y="5586821"/>
            <a:ext cx="2835798" cy="1057799"/>
          </a:xfrm>
          <a:prstGeom prst="rect">
            <a:avLst/>
          </a:prstGeom>
        </p:spPr>
      </p:pic>
      <p:sp>
        <p:nvSpPr>
          <p:cNvPr id="40" name="角丸四角形 34">
            <a:extLst>
              <a:ext uri="{FF2B5EF4-FFF2-40B4-BE49-F238E27FC236}">
                <a16:creationId xmlns:a16="http://schemas.microsoft.com/office/drawing/2014/main" id="{2568A673-3225-1C14-E04C-F7ECCD3FEE60}"/>
              </a:ext>
            </a:extLst>
          </p:cNvPr>
          <p:cNvSpPr/>
          <p:nvPr/>
        </p:nvSpPr>
        <p:spPr>
          <a:xfrm>
            <a:off x="3724724" y="5357308"/>
            <a:ext cx="853624" cy="423565"/>
          </a:xfrm>
          <a:prstGeom prst="roundRect">
            <a:avLst/>
          </a:prstGeom>
          <a:solidFill>
            <a:srgbClr val="14AAEB"/>
          </a:solidFill>
        </p:spPr>
        <p:txBody>
          <a:bodyPr wrap="none" rtlCol="0" anchor="ctr">
            <a:noAutofit/>
          </a:bodyPr>
          <a:lstStyle/>
          <a:p>
            <a:pPr algn="ctr" fontAlgn="auto">
              <a:spcBef>
                <a:spcPts val="0"/>
              </a:spcBef>
              <a:spcAft>
                <a:spcPts val="0"/>
              </a:spcAft>
            </a:pPr>
            <a:r>
              <a:rPr kumimoji="1" lang="ja-JP" altLang="en-US" sz="2000" kern="0" dirty="0">
                <a:solidFill>
                  <a:schemeClr val="bg1"/>
                </a:solidFill>
                <a:latin typeface="Meiryo UI" panose="020B0604030504040204" pitchFamily="50" charset="-128"/>
                <a:ea typeface="Meiryo UI" panose="020B0604030504040204" pitchFamily="50" charset="-128"/>
              </a:rPr>
              <a:t>収 入</a:t>
            </a:r>
          </a:p>
        </p:txBody>
      </p:sp>
      <p:sp>
        <p:nvSpPr>
          <p:cNvPr id="42" name="角丸四角形 35">
            <a:extLst>
              <a:ext uri="{FF2B5EF4-FFF2-40B4-BE49-F238E27FC236}">
                <a16:creationId xmlns:a16="http://schemas.microsoft.com/office/drawing/2014/main" id="{6002B560-EB93-7E3E-C438-DE72C7158241}"/>
              </a:ext>
            </a:extLst>
          </p:cNvPr>
          <p:cNvSpPr/>
          <p:nvPr/>
        </p:nvSpPr>
        <p:spPr>
          <a:xfrm>
            <a:off x="5271000" y="5352548"/>
            <a:ext cx="853624" cy="423565"/>
          </a:xfrm>
          <a:prstGeom prst="roundRect">
            <a:avLst/>
          </a:prstGeom>
          <a:solidFill>
            <a:srgbClr val="77933C"/>
          </a:solidFill>
        </p:spPr>
        <p:txBody>
          <a:bodyPr wrap="none" rtlCol="0" anchor="ctr">
            <a:noAutofit/>
          </a:bodyPr>
          <a:lstStyle/>
          <a:p>
            <a:pPr algn="ctr" fontAlgn="auto">
              <a:spcBef>
                <a:spcPts val="0"/>
              </a:spcBef>
              <a:spcAft>
                <a:spcPts val="0"/>
              </a:spcAft>
            </a:pPr>
            <a:r>
              <a:rPr kumimoji="1" lang="ja-JP" altLang="en-US" sz="2000" kern="0" dirty="0">
                <a:solidFill>
                  <a:schemeClr val="bg1"/>
                </a:solidFill>
                <a:latin typeface="Meiryo UI" panose="020B0604030504040204" pitchFamily="50" charset="-128"/>
                <a:ea typeface="Meiryo UI" panose="020B0604030504040204" pitchFamily="50" charset="-128"/>
              </a:rPr>
              <a:t>支 出</a:t>
            </a:r>
          </a:p>
        </p:txBody>
      </p:sp>
      <p:pic>
        <p:nvPicPr>
          <p:cNvPr id="44" name="図 43">
            <a:extLst>
              <a:ext uri="{FF2B5EF4-FFF2-40B4-BE49-F238E27FC236}">
                <a16:creationId xmlns:a16="http://schemas.microsoft.com/office/drawing/2014/main" id="{F46E1271-8DF4-13A4-8505-DE56226A9D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11914" y="5994633"/>
            <a:ext cx="282313" cy="164135"/>
          </a:xfrm>
          <a:prstGeom prst="rect">
            <a:avLst/>
          </a:prstGeom>
        </p:spPr>
      </p:pic>
      <p:pic>
        <p:nvPicPr>
          <p:cNvPr id="46" name="図 45">
            <a:extLst>
              <a:ext uri="{FF2B5EF4-FFF2-40B4-BE49-F238E27FC236}">
                <a16:creationId xmlns:a16="http://schemas.microsoft.com/office/drawing/2014/main" id="{87FDE4D2-C2F7-BF3A-8C5A-9275F518A0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705474" y="5994633"/>
            <a:ext cx="331151" cy="192529"/>
          </a:xfrm>
          <a:prstGeom prst="rect">
            <a:avLst/>
          </a:prstGeom>
        </p:spPr>
      </p:pic>
      <p:sp>
        <p:nvSpPr>
          <p:cNvPr id="48" name="正方形/長方形 47">
            <a:extLst>
              <a:ext uri="{FF2B5EF4-FFF2-40B4-BE49-F238E27FC236}">
                <a16:creationId xmlns:a16="http://schemas.microsoft.com/office/drawing/2014/main" id="{F7220B4C-2C43-212A-2351-0E934889B17C}"/>
              </a:ext>
            </a:extLst>
          </p:cNvPr>
          <p:cNvSpPr/>
          <p:nvPr/>
        </p:nvSpPr>
        <p:spPr>
          <a:xfrm>
            <a:off x="7443830" y="3868159"/>
            <a:ext cx="1527982" cy="276999"/>
          </a:xfrm>
          <a:prstGeom prst="rect">
            <a:avLst/>
          </a:prstGeom>
        </p:spPr>
        <p:txBody>
          <a:bodyPr wrap="none">
            <a:spAutoFit/>
          </a:bodyPr>
          <a:lstStyle/>
          <a:p>
            <a:r>
              <a:rPr lang="ja-JP" altLang="en-US" sz="1200" b="0" dirty="0">
                <a:latin typeface="Meiryo UI" panose="020B0604030504040204" pitchFamily="50" charset="-128"/>
                <a:ea typeface="Meiryo UI" panose="020B0604030504040204" pitchFamily="50" charset="-128"/>
              </a:rPr>
              <a:t>へやだい　　　　しょくひ</a:t>
            </a:r>
          </a:p>
        </p:txBody>
      </p:sp>
      <p:sp>
        <p:nvSpPr>
          <p:cNvPr id="50" name="正方形/長方形 49">
            <a:extLst>
              <a:ext uri="{FF2B5EF4-FFF2-40B4-BE49-F238E27FC236}">
                <a16:creationId xmlns:a16="http://schemas.microsoft.com/office/drawing/2014/main" id="{821A3EC2-253E-46AC-B1FD-095E1546DEE5}"/>
              </a:ext>
            </a:extLst>
          </p:cNvPr>
          <p:cNvSpPr/>
          <p:nvPr/>
        </p:nvSpPr>
        <p:spPr>
          <a:xfrm>
            <a:off x="5617005" y="4365059"/>
            <a:ext cx="649537" cy="276999"/>
          </a:xfrm>
          <a:prstGeom prst="rect">
            <a:avLst/>
          </a:prstGeom>
        </p:spPr>
        <p:txBody>
          <a:bodyPr wrap="none">
            <a:spAutoFit/>
          </a:bodyPr>
          <a:lstStyle/>
          <a:p>
            <a:r>
              <a:rPr lang="ja-JP" altLang="en-US" sz="1200" b="0">
                <a:latin typeface="Meiryo UI" panose="020B0604030504040204" pitchFamily="50" charset="-128"/>
                <a:ea typeface="Meiryo UI" panose="020B0604030504040204" pitchFamily="50" charset="-128"/>
              </a:rPr>
              <a:t>ゆうじん</a:t>
            </a:r>
          </a:p>
        </p:txBody>
      </p:sp>
      <p:sp>
        <p:nvSpPr>
          <p:cNvPr id="52" name="正方形/長方形 51">
            <a:extLst>
              <a:ext uri="{FF2B5EF4-FFF2-40B4-BE49-F238E27FC236}">
                <a16:creationId xmlns:a16="http://schemas.microsoft.com/office/drawing/2014/main" id="{806BCAA3-AD26-C961-BBB9-C1941D0D4707}"/>
              </a:ext>
            </a:extLst>
          </p:cNvPr>
          <p:cNvSpPr/>
          <p:nvPr/>
        </p:nvSpPr>
        <p:spPr>
          <a:xfrm>
            <a:off x="6919686" y="4365059"/>
            <a:ext cx="425116" cy="276999"/>
          </a:xfrm>
          <a:prstGeom prst="rect">
            <a:avLst/>
          </a:prstGeom>
        </p:spPr>
        <p:txBody>
          <a:bodyPr wrap="none">
            <a:spAutoFit/>
          </a:bodyPr>
          <a:lstStyle/>
          <a:p>
            <a:r>
              <a:rPr lang="ja-JP" altLang="en-US" sz="1200" b="0" dirty="0">
                <a:latin typeface="Meiryo UI" panose="020B0604030504040204" pitchFamily="50" charset="-128"/>
                <a:ea typeface="Meiryo UI" panose="020B0604030504040204" pitchFamily="50" charset="-128"/>
              </a:rPr>
              <a:t>あそ</a:t>
            </a:r>
          </a:p>
        </p:txBody>
      </p:sp>
      <p:sp>
        <p:nvSpPr>
          <p:cNvPr id="54" name="正方形/長方形 53">
            <a:extLst>
              <a:ext uri="{FF2B5EF4-FFF2-40B4-BE49-F238E27FC236}">
                <a16:creationId xmlns:a16="http://schemas.microsoft.com/office/drawing/2014/main" id="{64AD7EAB-1847-127E-55DE-F6B82C5F619F}"/>
              </a:ext>
            </a:extLst>
          </p:cNvPr>
          <p:cNvSpPr/>
          <p:nvPr/>
        </p:nvSpPr>
        <p:spPr>
          <a:xfrm>
            <a:off x="5485705" y="2608266"/>
            <a:ext cx="627095"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ししゅつ</a:t>
            </a:r>
            <a:endParaRPr lang="ja-JP" altLang="en-US" sz="1200" b="0" dirty="0"/>
          </a:p>
        </p:txBody>
      </p:sp>
      <p:sp>
        <p:nvSpPr>
          <p:cNvPr id="56" name="正方形/長方形 55">
            <a:extLst>
              <a:ext uri="{FF2B5EF4-FFF2-40B4-BE49-F238E27FC236}">
                <a16:creationId xmlns:a16="http://schemas.microsoft.com/office/drawing/2014/main" id="{27F86AC0-64F2-C0B3-9373-78BB3E8F1599}"/>
              </a:ext>
            </a:extLst>
          </p:cNvPr>
          <p:cNvSpPr/>
          <p:nvPr/>
        </p:nvSpPr>
        <p:spPr>
          <a:xfrm>
            <a:off x="280354" y="2613951"/>
            <a:ext cx="813043"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しゅうにゅう</a:t>
            </a:r>
            <a:endParaRPr lang="ja-JP" altLang="en-US" sz="1200" b="0" dirty="0"/>
          </a:p>
        </p:txBody>
      </p:sp>
      <p:sp>
        <p:nvSpPr>
          <p:cNvPr id="58" name="正方形/長方形 57">
            <a:extLst>
              <a:ext uri="{FF2B5EF4-FFF2-40B4-BE49-F238E27FC236}">
                <a16:creationId xmlns:a16="http://schemas.microsoft.com/office/drawing/2014/main" id="{3A234C6B-8A34-A853-EE97-B420F69086A4}"/>
              </a:ext>
            </a:extLst>
          </p:cNvPr>
          <p:cNvSpPr/>
          <p:nvPr/>
        </p:nvSpPr>
        <p:spPr>
          <a:xfrm>
            <a:off x="2107746" y="4088060"/>
            <a:ext cx="630301"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こうちん</a:t>
            </a:r>
            <a:endParaRPr lang="ja-JP" altLang="en-US" sz="1200" b="0" dirty="0"/>
          </a:p>
        </p:txBody>
      </p:sp>
      <p:sp>
        <p:nvSpPr>
          <p:cNvPr id="60" name="右矢印 27">
            <a:extLst>
              <a:ext uri="{FF2B5EF4-FFF2-40B4-BE49-F238E27FC236}">
                <a16:creationId xmlns:a16="http://schemas.microsoft.com/office/drawing/2014/main" id="{3DFFC356-EC48-D86A-E796-00550562548A}"/>
              </a:ext>
            </a:extLst>
          </p:cNvPr>
          <p:cNvSpPr/>
          <p:nvPr/>
        </p:nvSpPr>
        <p:spPr>
          <a:xfrm>
            <a:off x="4637227" y="3904036"/>
            <a:ext cx="631547" cy="945931"/>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AA8B20A-462C-5140-400D-D6E41755B871}"/>
              </a:ext>
            </a:extLst>
          </p:cNvPr>
          <p:cNvSpPr txBox="1"/>
          <p:nvPr/>
        </p:nvSpPr>
        <p:spPr>
          <a:xfrm>
            <a:off x="6221463" y="6611779"/>
            <a:ext cx="1021817" cy="261610"/>
          </a:xfrm>
          <a:prstGeom prst="rect">
            <a:avLst/>
          </a:prstGeom>
          <a:noFill/>
        </p:spPr>
        <p:txBody>
          <a:bodyPr wrap="square" rtlCol="0">
            <a:spAutoFit/>
          </a:bodyPr>
          <a:lstStyle/>
          <a:p>
            <a:r>
              <a:rPr lang="en-US" altLang="ja-JP" sz="1100" b="0" dirty="0"/>
              <a:t>※</a:t>
            </a:r>
            <a:r>
              <a:rPr lang="ja-JP" altLang="ja-JP" sz="1100" b="0" dirty="0"/>
              <a:t>講師改変</a:t>
            </a:r>
            <a:endParaRPr kumimoji="1" lang="ja-JP" altLang="en-US" sz="1100" b="0" dirty="0"/>
          </a:p>
        </p:txBody>
      </p:sp>
    </p:spTree>
    <p:extLst>
      <p:ext uri="{BB962C8B-B14F-4D97-AF65-F5344CB8AC3E}">
        <p14:creationId xmlns:p14="http://schemas.microsoft.com/office/powerpoint/2010/main" val="2064405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7749B-9D51-3D88-96E1-E674CB88B7B9}"/>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43049DC-5BFE-8ADB-66B9-B3F147D439F6}"/>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角丸四角形 8">
            <a:extLst>
              <a:ext uri="{FF2B5EF4-FFF2-40B4-BE49-F238E27FC236}">
                <a16:creationId xmlns:a16="http://schemas.microsoft.com/office/drawing/2014/main" id="{3C1C3AB1-2326-7257-DDA3-966C05B339C0}"/>
              </a:ext>
            </a:extLst>
          </p:cNvPr>
          <p:cNvSpPr/>
          <p:nvPr/>
        </p:nvSpPr>
        <p:spPr>
          <a:xfrm>
            <a:off x="193766" y="5604154"/>
            <a:ext cx="9559834" cy="1155322"/>
          </a:xfrm>
          <a:prstGeom prst="roundRect">
            <a:avLst/>
          </a:prstGeom>
          <a:solidFill>
            <a:schemeClr val="accent6">
              <a:lumMod val="40000"/>
              <a:lumOff val="60000"/>
            </a:schemeClr>
          </a:solidFill>
        </p:spPr>
        <p:txBody>
          <a:bodyPr wrap="none" bIns="0" rtlCol="0" anchor="b" anchorCtr="0">
            <a:noAutofit/>
          </a:bodyPr>
          <a:lstStyle/>
          <a:p>
            <a:pPr algn="ctr" fontAlgn="auto">
              <a:lnSpc>
                <a:spcPts val="39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必要なものを買った後で、ほしいものの中でも</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algn="ctr" fontAlgn="auto">
              <a:lnSpc>
                <a:spcPts val="39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特にほしいものを買うようにしましょう。</a:t>
            </a:r>
          </a:p>
        </p:txBody>
      </p:sp>
      <p:sp>
        <p:nvSpPr>
          <p:cNvPr id="6" name="正方形/長方形 5">
            <a:extLst>
              <a:ext uri="{FF2B5EF4-FFF2-40B4-BE49-F238E27FC236}">
                <a16:creationId xmlns:a16="http://schemas.microsoft.com/office/drawing/2014/main" id="{DE8B7E62-8E9B-67ED-56B0-71BE256092C7}"/>
              </a:ext>
            </a:extLst>
          </p:cNvPr>
          <p:cNvSpPr/>
          <p:nvPr/>
        </p:nvSpPr>
        <p:spPr>
          <a:xfrm>
            <a:off x="152399" y="871353"/>
            <a:ext cx="9705975" cy="1566102"/>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○お金を使うときは、買いたいものを、</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ほしいもの</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と</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必要なもの</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　 にわけて考えましょう。</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必要なもの</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を先に買う</a:t>
            </a: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ようにしましょう。</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a:extLst>
              <a:ext uri="{FF2B5EF4-FFF2-40B4-BE49-F238E27FC236}">
                <a16:creationId xmlns:a16="http://schemas.microsoft.com/office/drawing/2014/main" id="{830F50A4-9746-CFB2-78D7-67ED844282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8437" y="3274006"/>
            <a:ext cx="492251" cy="1104285"/>
          </a:xfrm>
          <a:prstGeom prst="rect">
            <a:avLst/>
          </a:prstGeom>
        </p:spPr>
      </p:pic>
      <p:sp>
        <p:nvSpPr>
          <p:cNvPr id="10" name="角丸四角形 6">
            <a:extLst>
              <a:ext uri="{FF2B5EF4-FFF2-40B4-BE49-F238E27FC236}">
                <a16:creationId xmlns:a16="http://schemas.microsoft.com/office/drawing/2014/main" id="{1FB610B4-53B0-975B-6FB1-CC2C90D455A7}"/>
              </a:ext>
            </a:extLst>
          </p:cNvPr>
          <p:cNvSpPr/>
          <p:nvPr/>
        </p:nvSpPr>
        <p:spPr>
          <a:xfrm>
            <a:off x="5478326" y="2469421"/>
            <a:ext cx="3258311" cy="507510"/>
          </a:xfrm>
          <a:prstGeom prst="roundRect">
            <a:avLst/>
          </a:prstGeom>
          <a:solidFill>
            <a:srgbClr val="FFC000"/>
          </a:solidFill>
        </p:spPr>
        <p:txBody>
          <a:bodyPr wrap="none" rtlCol="0" anchor="ctr">
            <a:noAutofit/>
          </a:bodyPr>
          <a:lstStyle/>
          <a:p>
            <a:pPr algn="ctr" fontAlgn="auto">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必要なもの</a:t>
            </a:r>
            <a:endParaRPr kumimoji="1" lang="en-US" altLang="ja-JP" sz="2400" kern="0">
              <a:solidFill>
                <a:srgbClr val="000000"/>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0D80F4F9-FC18-5792-B479-F373E828AB75}"/>
              </a:ext>
            </a:extLst>
          </p:cNvPr>
          <p:cNvSpPr txBox="1"/>
          <p:nvPr/>
        </p:nvSpPr>
        <p:spPr>
          <a:xfrm>
            <a:off x="4839610" y="4642024"/>
            <a:ext cx="4400564" cy="984885"/>
          </a:xfrm>
          <a:prstGeom prst="rect">
            <a:avLst/>
          </a:prstGeom>
          <a:noFill/>
        </p:spPr>
        <p:txBody>
          <a:bodyPr wrap="none" rtlCol="0">
            <a:spAutoFit/>
          </a:bodyPr>
          <a:lstStyle/>
          <a:p>
            <a:pPr>
              <a:spcAft>
                <a:spcPts val="1200"/>
              </a:spcAft>
            </a:pPr>
            <a:r>
              <a:rPr kumimoji="1" lang="ja-JP" altLang="en-US" sz="2400" kern="0" dirty="0">
                <a:solidFill>
                  <a:srgbClr val="000000"/>
                </a:solidFill>
                <a:latin typeface="Meiryo UI" panose="020B0604030504040204" pitchFamily="50" charset="-128"/>
                <a:ea typeface="Meiryo UI" panose="020B0604030504040204" pitchFamily="50" charset="-128"/>
              </a:rPr>
              <a:t>・通勤用のスーツやかばん、くつ</a:t>
            </a:r>
            <a:endParaRPr kumimoji="1" lang="en-US" altLang="ja-JP" sz="2400" kern="0" dirty="0">
              <a:solidFill>
                <a:srgbClr val="000000"/>
              </a:solidFill>
              <a:latin typeface="Meiryo UI" panose="020B0604030504040204" pitchFamily="50" charset="-128"/>
              <a:ea typeface="Meiryo UI" panose="020B0604030504040204" pitchFamily="50" charset="-128"/>
            </a:endParaRPr>
          </a:p>
          <a:p>
            <a:r>
              <a:rPr kumimoji="1" lang="ja-JP" altLang="en-US" sz="2400" kern="0" dirty="0">
                <a:solidFill>
                  <a:srgbClr val="000000"/>
                </a:solidFill>
                <a:latin typeface="Meiryo UI" panose="020B0604030504040204" pitchFamily="50" charset="-128"/>
                <a:ea typeface="Meiryo UI" panose="020B0604030504040204" pitchFamily="50" charset="-128"/>
              </a:rPr>
              <a:t>・水分補給をするためのお水　など</a:t>
            </a:r>
          </a:p>
        </p:txBody>
      </p:sp>
      <p:pic>
        <p:nvPicPr>
          <p:cNvPr id="14" name="図 13">
            <a:extLst>
              <a:ext uri="{FF2B5EF4-FFF2-40B4-BE49-F238E27FC236}">
                <a16:creationId xmlns:a16="http://schemas.microsoft.com/office/drawing/2014/main" id="{3F79FDFD-2685-26D3-CC8E-2928580327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5986" y="3163004"/>
            <a:ext cx="803539" cy="918330"/>
          </a:xfrm>
          <a:prstGeom prst="rect">
            <a:avLst/>
          </a:prstGeom>
        </p:spPr>
      </p:pic>
      <p:pic>
        <p:nvPicPr>
          <p:cNvPr id="16" name="図 15">
            <a:extLst>
              <a:ext uri="{FF2B5EF4-FFF2-40B4-BE49-F238E27FC236}">
                <a16:creationId xmlns:a16="http://schemas.microsoft.com/office/drawing/2014/main" id="{4374DE38-8558-9527-058F-3E6E04EF922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23055" y="3239968"/>
            <a:ext cx="605632" cy="889351"/>
          </a:xfrm>
          <a:prstGeom prst="rect">
            <a:avLst/>
          </a:prstGeom>
        </p:spPr>
      </p:pic>
      <p:pic>
        <p:nvPicPr>
          <p:cNvPr id="18" name="図 17">
            <a:extLst>
              <a:ext uri="{FF2B5EF4-FFF2-40B4-BE49-F238E27FC236}">
                <a16:creationId xmlns:a16="http://schemas.microsoft.com/office/drawing/2014/main" id="{7129AE7F-B6C0-D804-899D-980B1DC48EF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23102" y="4315842"/>
            <a:ext cx="1027614" cy="617702"/>
          </a:xfrm>
          <a:prstGeom prst="rect">
            <a:avLst/>
          </a:prstGeom>
        </p:spPr>
      </p:pic>
      <p:sp>
        <p:nvSpPr>
          <p:cNvPr id="20" name="角丸四角形 56">
            <a:extLst>
              <a:ext uri="{FF2B5EF4-FFF2-40B4-BE49-F238E27FC236}">
                <a16:creationId xmlns:a16="http://schemas.microsoft.com/office/drawing/2014/main" id="{40AA688F-D302-630D-5F2D-EEB72FF38274}"/>
              </a:ext>
            </a:extLst>
          </p:cNvPr>
          <p:cNvSpPr/>
          <p:nvPr/>
        </p:nvSpPr>
        <p:spPr>
          <a:xfrm>
            <a:off x="888360" y="2464523"/>
            <a:ext cx="3258311" cy="507510"/>
          </a:xfrm>
          <a:prstGeom prst="roundRect">
            <a:avLst/>
          </a:prstGeom>
          <a:solidFill>
            <a:srgbClr val="92D050"/>
          </a:solidFill>
        </p:spPr>
        <p:txBody>
          <a:bodyPr wrap="none" rtlCol="0" anchor="ctr">
            <a:noAutofit/>
          </a:bodyPr>
          <a:lstStyle/>
          <a:p>
            <a:pPr algn="ctr" fontAlgn="auto">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ほしいもの</a:t>
            </a:r>
            <a:endParaRPr kumimoji="1" lang="en-US" altLang="ja-JP" sz="2400" kern="0">
              <a:solidFill>
                <a:srgbClr val="000000"/>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C236BBED-3C95-B770-818F-5B12403138F0}"/>
              </a:ext>
            </a:extLst>
          </p:cNvPr>
          <p:cNvSpPr txBox="1"/>
          <p:nvPr/>
        </p:nvSpPr>
        <p:spPr>
          <a:xfrm>
            <a:off x="518414" y="5072630"/>
            <a:ext cx="4046301" cy="461665"/>
          </a:xfrm>
          <a:prstGeom prst="rect">
            <a:avLst/>
          </a:prstGeom>
          <a:noFill/>
        </p:spPr>
        <p:txBody>
          <a:bodyPr wrap="none" rtlCol="0">
            <a:spAutoFit/>
          </a:bodyPr>
          <a:lstStyle/>
          <a:p>
            <a:r>
              <a:rPr kumimoji="1" lang="ja-JP" altLang="en-US" sz="2400" kern="0">
                <a:solidFill>
                  <a:srgbClr val="000000"/>
                </a:solidFill>
                <a:latin typeface="Meiryo UI" panose="020B0604030504040204" pitchFamily="50" charset="-128"/>
                <a:ea typeface="Meiryo UI" panose="020B0604030504040204" pitchFamily="50" charset="-128"/>
              </a:rPr>
              <a:t>・おかしやおもちゃ、ゲーム　など</a:t>
            </a:r>
          </a:p>
        </p:txBody>
      </p:sp>
      <p:pic>
        <p:nvPicPr>
          <p:cNvPr id="24" name="図 23">
            <a:extLst>
              <a:ext uri="{FF2B5EF4-FFF2-40B4-BE49-F238E27FC236}">
                <a16:creationId xmlns:a16="http://schemas.microsoft.com/office/drawing/2014/main" id="{EFF32029-407B-625E-510F-8B0A12D77E8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15712" y="3326718"/>
            <a:ext cx="1045838" cy="828826"/>
          </a:xfrm>
          <a:prstGeom prst="rect">
            <a:avLst/>
          </a:prstGeom>
        </p:spPr>
      </p:pic>
      <p:sp>
        <p:nvSpPr>
          <p:cNvPr id="26" name="テキスト ボックス 25">
            <a:extLst>
              <a:ext uri="{FF2B5EF4-FFF2-40B4-BE49-F238E27FC236}">
                <a16:creationId xmlns:a16="http://schemas.microsoft.com/office/drawing/2014/main" id="{B4F5C702-7E39-1307-84F3-B45963391FD9}"/>
              </a:ext>
            </a:extLst>
          </p:cNvPr>
          <p:cNvSpPr txBox="1"/>
          <p:nvPr/>
        </p:nvSpPr>
        <p:spPr>
          <a:xfrm>
            <a:off x="5188835" y="5003410"/>
            <a:ext cx="3316934" cy="276999"/>
          </a:xfrm>
          <a:prstGeom prst="rect">
            <a:avLst/>
          </a:prstGeom>
          <a:noFill/>
        </p:spPr>
        <p:txBody>
          <a:bodyPr wrap="none" rtlCol="0">
            <a:spAutoFit/>
          </a:bodyPr>
          <a:lstStyle/>
          <a:p>
            <a:r>
              <a:rPr kumimoji="1" lang="ja-JP" altLang="en-US" sz="1200" b="0" dirty="0">
                <a:latin typeface="Meiryo UI" panose="020B0604030504040204" pitchFamily="50" charset="-128"/>
                <a:ea typeface="Meiryo UI" panose="020B0604030504040204" pitchFamily="50" charset="-128"/>
              </a:rPr>
              <a:t>すいぶんほきゅう　　　　　　　　　           　　　　みず</a:t>
            </a:r>
          </a:p>
        </p:txBody>
      </p:sp>
      <p:pic>
        <p:nvPicPr>
          <p:cNvPr id="28" name="図 27">
            <a:extLst>
              <a:ext uri="{FF2B5EF4-FFF2-40B4-BE49-F238E27FC236}">
                <a16:creationId xmlns:a16="http://schemas.microsoft.com/office/drawing/2014/main" id="{2886641D-69DB-3983-11BE-E1455CAE34B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31340" y="4250723"/>
            <a:ext cx="713841" cy="713841"/>
          </a:xfrm>
          <a:prstGeom prst="rect">
            <a:avLst/>
          </a:prstGeom>
        </p:spPr>
      </p:pic>
      <p:sp>
        <p:nvSpPr>
          <p:cNvPr id="30" name="テキスト ボックス 5">
            <a:extLst>
              <a:ext uri="{FF2B5EF4-FFF2-40B4-BE49-F238E27FC236}">
                <a16:creationId xmlns:a16="http://schemas.microsoft.com/office/drawing/2014/main" id="{042FDEA9-5C2A-8E35-BD9D-5EF9E54F95D4}"/>
              </a:ext>
            </a:extLst>
          </p:cNvPr>
          <p:cNvSpPr txBox="1">
            <a:spLocks noChangeArrowheads="1"/>
          </p:cNvSpPr>
          <p:nvPr/>
        </p:nvSpPr>
        <p:spPr bwMode="auto">
          <a:xfrm>
            <a:off x="1854200" y="13595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ほしいものと、必要なもの</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E1941405-D87B-DE9A-2C05-F51B35C93E70}"/>
              </a:ext>
            </a:extLst>
          </p:cNvPr>
          <p:cNvSpPr txBox="1"/>
          <p:nvPr/>
        </p:nvSpPr>
        <p:spPr>
          <a:xfrm>
            <a:off x="4002880" y="15203"/>
            <a:ext cx="757295" cy="276999"/>
          </a:xfrm>
          <a:prstGeom prst="rect">
            <a:avLst/>
          </a:prstGeom>
          <a:noFill/>
        </p:spPr>
        <p:txBody>
          <a:bodyPr wrap="square" rtlCol="0">
            <a:spAutoFit/>
          </a:bodyPr>
          <a:lstStyle/>
          <a:p>
            <a:r>
              <a:rPr kumimoji="1" lang="ja-JP" altLang="en-US" sz="1200" b="0">
                <a:solidFill>
                  <a:schemeClr val="bg1"/>
                </a:solidFill>
                <a:latin typeface="Meiryo UI" panose="020B0604030504040204" pitchFamily="50" charset="-128"/>
                <a:ea typeface="Meiryo UI" panose="020B0604030504040204" pitchFamily="50" charset="-128"/>
              </a:rPr>
              <a:t>ひつよう</a:t>
            </a:r>
          </a:p>
        </p:txBody>
      </p:sp>
      <p:sp>
        <p:nvSpPr>
          <p:cNvPr id="34" name="テキスト ボックス 33">
            <a:extLst>
              <a:ext uri="{FF2B5EF4-FFF2-40B4-BE49-F238E27FC236}">
                <a16:creationId xmlns:a16="http://schemas.microsoft.com/office/drawing/2014/main" id="{63B9DA39-A9CF-8D27-6EEB-8F241A3201C0}"/>
              </a:ext>
            </a:extLst>
          </p:cNvPr>
          <p:cNvSpPr txBox="1"/>
          <p:nvPr/>
        </p:nvSpPr>
        <p:spPr>
          <a:xfrm>
            <a:off x="879779" y="755937"/>
            <a:ext cx="7794121"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かね　　　　つか　　　　　　　　　　　　　 　か　　　　　　　　　　　　　　　　　　　　　 　　　　　　　　　　　　　　　　　　　　　　　 </a:t>
            </a:r>
            <a:r>
              <a:rPr kumimoji="1" lang="ja-JP" altLang="en-US" sz="1200" b="0">
                <a:solidFill>
                  <a:srgbClr val="FF0000"/>
                </a:solidFill>
                <a:latin typeface="Meiryo UI" panose="020B0604030504040204" pitchFamily="50" charset="-128"/>
                <a:ea typeface="Meiryo UI" panose="020B0604030504040204" pitchFamily="50" charset="-128"/>
              </a:rPr>
              <a:t>ひつよう</a:t>
            </a:r>
          </a:p>
        </p:txBody>
      </p:sp>
      <p:sp>
        <p:nvSpPr>
          <p:cNvPr id="36" name="テキスト ボックス 35">
            <a:extLst>
              <a:ext uri="{FF2B5EF4-FFF2-40B4-BE49-F238E27FC236}">
                <a16:creationId xmlns:a16="http://schemas.microsoft.com/office/drawing/2014/main" id="{E53C6A99-BA1B-ED03-E231-9FD141E69ABE}"/>
              </a:ext>
            </a:extLst>
          </p:cNvPr>
          <p:cNvSpPr txBox="1"/>
          <p:nvPr/>
        </p:nvSpPr>
        <p:spPr>
          <a:xfrm>
            <a:off x="1708836" y="1268361"/>
            <a:ext cx="595624"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かんが</a:t>
            </a:r>
          </a:p>
        </p:txBody>
      </p:sp>
      <p:sp>
        <p:nvSpPr>
          <p:cNvPr id="38" name="テキスト ボックス 37">
            <a:extLst>
              <a:ext uri="{FF2B5EF4-FFF2-40B4-BE49-F238E27FC236}">
                <a16:creationId xmlns:a16="http://schemas.microsoft.com/office/drawing/2014/main" id="{785457D9-3AC2-B07C-C0A9-E7361DE24705}"/>
              </a:ext>
            </a:extLst>
          </p:cNvPr>
          <p:cNvSpPr txBox="1"/>
          <p:nvPr/>
        </p:nvSpPr>
        <p:spPr>
          <a:xfrm>
            <a:off x="832441" y="1753982"/>
            <a:ext cx="3070071" cy="276999"/>
          </a:xfrm>
          <a:prstGeom prst="rect">
            <a:avLst/>
          </a:prstGeom>
          <a:noFill/>
        </p:spPr>
        <p:txBody>
          <a:bodyPr wrap="non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ひつよう　　　　　　　　　　　　　　　　さき　　　　 か</a:t>
            </a:r>
          </a:p>
        </p:txBody>
      </p:sp>
      <p:sp>
        <p:nvSpPr>
          <p:cNvPr id="40" name="テキスト ボックス 39">
            <a:extLst>
              <a:ext uri="{FF2B5EF4-FFF2-40B4-BE49-F238E27FC236}">
                <a16:creationId xmlns:a16="http://schemas.microsoft.com/office/drawing/2014/main" id="{1FE46179-AF34-C534-6F03-51A4D16982E7}"/>
              </a:ext>
            </a:extLst>
          </p:cNvPr>
          <p:cNvSpPr txBox="1"/>
          <p:nvPr/>
        </p:nvSpPr>
        <p:spPr>
          <a:xfrm>
            <a:off x="6395241" y="2374950"/>
            <a:ext cx="643125"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ひつよう</a:t>
            </a:r>
          </a:p>
        </p:txBody>
      </p:sp>
      <p:sp>
        <p:nvSpPr>
          <p:cNvPr id="42" name="テキスト ボックス 41">
            <a:extLst>
              <a:ext uri="{FF2B5EF4-FFF2-40B4-BE49-F238E27FC236}">
                <a16:creationId xmlns:a16="http://schemas.microsoft.com/office/drawing/2014/main" id="{9EFAB885-00C4-D782-3813-CAB478175DE0}"/>
              </a:ext>
            </a:extLst>
          </p:cNvPr>
          <p:cNvSpPr txBox="1"/>
          <p:nvPr/>
        </p:nvSpPr>
        <p:spPr>
          <a:xfrm>
            <a:off x="5205666" y="4497568"/>
            <a:ext cx="856325" cy="276999"/>
          </a:xfrm>
          <a:prstGeom prst="rect">
            <a:avLst/>
          </a:prstGeom>
          <a:noFill/>
        </p:spPr>
        <p:txBody>
          <a:bodyPr wrap="none" rtlCol="0">
            <a:spAutoFit/>
          </a:bodyPr>
          <a:lstStyle/>
          <a:p>
            <a:r>
              <a:rPr kumimoji="1" lang="ja-JP" altLang="en-US" sz="1200" b="0" dirty="0">
                <a:latin typeface="Meiryo UI" panose="020B0604030504040204" pitchFamily="50" charset="-128"/>
                <a:ea typeface="Meiryo UI" panose="020B0604030504040204" pitchFamily="50" charset="-128"/>
              </a:rPr>
              <a:t>つうきんよう</a:t>
            </a:r>
          </a:p>
        </p:txBody>
      </p:sp>
      <p:sp>
        <p:nvSpPr>
          <p:cNvPr id="44" name="テキスト ボックス 43">
            <a:extLst>
              <a:ext uri="{FF2B5EF4-FFF2-40B4-BE49-F238E27FC236}">
                <a16:creationId xmlns:a16="http://schemas.microsoft.com/office/drawing/2014/main" id="{86275728-021D-81FC-B111-5DFF185A879E}"/>
              </a:ext>
            </a:extLst>
          </p:cNvPr>
          <p:cNvSpPr txBox="1"/>
          <p:nvPr/>
        </p:nvSpPr>
        <p:spPr>
          <a:xfrm>
            <a:off x="1692522" y="5568564"/>
            <a:ext cx="6096541"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ひつよう　　　　　　　　　　　　　　　か　　　　　　　あと　　　　　　　　　　　　　　　　　　　　　　　　　なか</a:t>
            </a:r>
          </a:p>
        </p:txBody>
      </p:sp>
      <p:sp>
        <p:nvSpPr>
          <p:cNvPr id="46" name="テキスト ボックス 45">
            <a:extLst>
              <a:ext uri="{FF2B5EF4-FFF2-40B4-BE49-F238E27FC236}">
                <a16:creationId xmlns:a16="http://schemas.microsoft.com/office/drawing/2014/main" id="{8EC224B0-6452-D0E7-9BE8-8843566C7118}"/>
              </a:ext>
            </a:extLst>
          </p:cNvPr>
          <p:cNvSpPr txBox="1"/>
          <p:nvPr/>
        </p:nvSpPr>
        <p:spPr>
          <a:xfrm>
            <a:off x="2232615" y="6109844"/>
            <a:ext cx="2792752" cy="276999"/>
          </a:xfrm>
          <a:prstGeom prst="rect">
            <a:avLst/>
          </a:prstGeom>
          <a:noFill/>
        </p:spPr>
        <p:txBody>
          <a:bodyPr wrap="none" rtlCol="0">
            <a:spAutoFit/>
          </a:bodyPr>
          <a:lstStyle/>
          <a:p>
            <a:r>
              <a:rPr kumimoji="1" lang="ja-JP" altLang="en-US" sz="1200" b="0" dirty="0">
                <a:latin typeface="Meiryo UI" panose="020B0604030504040204" pitchFamily="50" charset="-128"/>
                <a:ea typeface="Meiryo UI" panose="020B0604030504040204" pitchFamily="50" charset="-128"/>
              </a:rPr>
              <a:t>とく　　　　　　　　　　　　　　　　　　　　　　 か</a:t>
            </a:r>
          </a:p>
        </p:txBody>
      </p:sp>
      <p:pic>
        <p:nvPicPr>
          <p:cNvPr id="48" name="Picture 2">
            <a:extLst>
              <a:ext uri="{FF2B5EF4-FFF2-40B4-BE49-F238E27FC236}">
                <a16:creationId xmlns:a16="http://schemas.microsoft.com/office/drawing/2014/main" id="{865B96DD-51E0-0293-9F56-6F2F87A62107}"/>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797500" y="3265481"/>
            <a:ext cx="860731" cy="112133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a:extLst>
              <a:ext uri="{FF2B5EF4-FFF2-40B4-BE49-F238E27FC236}">
                <a16:creationId xmlns:a16="http://schemas.microsoft.com/office/drawing/2014/main" id="{94B90ADE-4C19-2BCD-0923-8D3A51AB8163}"/>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930363" y="3121387"/>
            <a:ext cx="696262" cy="69626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a:extLst>
              <a:ext uri="{FF2B5EF4-FFF2-40B4-BE49-F238E27FC236}">
                <a16:creationId xmlns:a16="http://schemas.microsoft.com/office/drawing/2014/main" id="{798B7729-968D-BE6B-4336-815C2CDCD39B}"/>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860620" y="3882148"/>
            <a:ext cx="753550" cy="56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972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95545-9772-C553-8B35-FD5938CD360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B46E1C1D-B956-C8F5-5FC6-D11DBE6B21D5}"/>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24" name="タイトル 1"/>
          <p:cNvSpPr txBox="1">
            <a:spLocks/>
          </p:cNvSpPr>
          <p:nvPr/>
        </p:nvSpPr>
        <p:spPr bwMode="auto">
          <a:xfrm>
            <a:off x="253500" y="1752600"/>
            <a:ext cx="9318847" cy="1524000"/>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indent="7938">
              <a:lnSpc>
                <a:spcPct val="130000"/>
              </a:lnSpc>
              <a:spcBef>
                <a:spcPct val="0"/>
              </a:spcBef>
              <a:spcAft>
                <a:spcPts val="0"/>
              </a:spcAft>
              <a:buFontTx/>
              <a:buNone/>
              <a:defRP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毎月の工賃を使って残った金額を貯めていくと、</a:t>
            </a:r>
            <a:br>
              <a:rPr lang="en-US" altLang="ja-JP" sz="2800" dirty="0">
                <a:latin typeface="Meiryo UI" panose="020B0604030504040204" pitchFamily="50" charset="-128"/>
                <a:ea typeface="Meiryo UI" panose="020B0604030504040204" pitchFamily="50" charset="-128"/>
                <a:cs typeface="Meiryo UI" panose="020B0604030504040204" pitchFamily="50" charset="-128"/>
              </a:rPr>
            </a:br>
            <a:r>
              <a:rPr lang="ja-JP" altLang="en-US" sz="2800" dirty="0">
                <a:latin typeface="Meiryo UI" panose="020B0604030504040204" pitchFamily="50" charset="-128"/>
                <a:ea typeface="Meiryo UI" panose="020B0604030504040204" pitchFamily="50" charset="-128"/>
                <a:cs typeface="Meiryo UI" panose="020B0604030504040204" pitchFamily="50" charset="-128"/>
              </a:rPr>
              <a:t>お金が貯まりやすい。〇か</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7" name="グループ化 26"/>
          <p:cNvGrpSpPr/>
          <p:nvPr/>
        </p:nvGrpSpPr>
        <p:grpSpPr>
          <a:xfrm>
            <a:off x="2553174" y="3886200"/>
            <a:ext cx="4393726" cy="2683913"/>
            <a:chOff x="1861747" y="3225417"/>
            <a:chExt cx="5004274" cy="3143250"/>
          </a:xfrm>
        </p:grpSpPr>
        <p:pic>
          <p:nvPicPr>
            <p:cNvPr id="28" name="図 2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1747" y="3225417"/>
              <a:ext cx="2447925" cy="3143250"/>
            </a:xfrm>
            <a:prstGeom prst="rect">
              <a:avLst/>
            </a:prstGeom>
          </p:spPr>
        </p:pic>
        <p:pic>
          <p:nvPicPr>
            <p:cNvPr id="29" name="図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7621" y="3225417"/>
              <a:ext cx="2438400" cy="3143250"/>
            </a:xfrm>
            <a:prstGeom prst="rect">
              <a:avLst/>
            </a:prstGeom>
          </p:spPr>
        </p:pic>
      </p:grpSp>
      <p:sp>
        <p:nvSpPr>
          <p:cNvPr id="30" name="楕円 29"/>
          <p:cNvSpPr/>
          <p:nvPr/>
        </p:nvSpPr>
        <p:spPr>
          <a:xfrm>
            <a:off x="475877" y="1845441"/>
            <a:ext cx="900000" cy="961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a:solidFill>
                  <a:schemeClr val="bg1"/>
                </a:solidFill>
                <a:latin typeface="HG創英角ｺﾞｼｯｸUB" panose="020B0909000000000000" pitchFamily="49" charset="-128"/>
                <a:ea typeface="HG創英角ｺﾞｼｯｸUB" panose="020B0909000000000000" pitchFamily="49" charset="-128"/>
              </a:rPr>
              <a:t>？</a:t>
            </a:r>
          </a:p>
        </p:txBody>
      </p:sp>
      <p:sp>
        <p:nvSpPr>
          <p:cNvPr id="3" name="角丸四角形 2"/>
          <p:cNvSpPr/>
          <p:nvPr/>
        </p:nvSpPr>
        <p:spPr>
          <a:xfrm>
            <a:off x="2797799" y="991489"/>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クイズ</a:t>
            </a:r>
          </a:p>
        </p:txBody>
      </p:sp>
      <p:sp>
        <p:nvSpPr>
          <p:cNvPr id="21" name="テキスト ボックス 5"/>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クイズ（お金を貯めやすくする方法は？）</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1" name="正方形/長方形 10"/>
          <p:cNvSpPr/>
          <p:nvPr/>
        </p:nvSpPr>
        <p:spPr>
          <a:xfrm>
            <a:off x="3452944" y="47172"/>
            <a:ext cx="3589444" cy="276999"/>
          </a:xfrm>
          <a:prstGeom prst="rect">
            <a:avLst/>
          </a:prstGeom>
        </p:spPr>
        <p:txBody>
          <a:bodyPr wrap="none">
            <a:spAutoFit/>
          </a:bodyPr>
          <a:lstStyle/>
          <a:p>
            <a:r>
              <a:rPr kumimoji="1" lang="ja-JP" altLang="en-US" sz="1200" b="0" kern="0" dirty="0">
                <a:solidFill>
                  <a:schemeClr val="bg1"/>
                </a:solidFill>
                <a:latin typeface="Meiryo UI" panose="020B0604030504040204" pitchFamily="50" charset="-128"/>
                <a:ea typeface="Meiryo UI" panose="020B0604030504040204" pitchFamily="50" charset="-128"/>
              </a:rPr>
              <a:t>かね　　 　　た　　　　　　　　　　　　　　　　　　　　ほうほう</a:t>
            </a:r>
            <a:endParaRPr lang="ja-JP" altLang="en-US" sz="1200" b="0" dirty="0">
              <a:solidFill>
                <a:schemeClr val="bg1"/>
              </a:solidFill>
            </a:endParaRPr>
          </a:p>
        </p:txBody>
      </p:sp>
      <p:sp>
        <p:nvSpPr>
          <p:cNvPr id="12" name="正方形/長方形 11"/>
          <p:cNvSpPr/>
          <p:nvPr/>
        </p:nvSpPr>
        <p:spPr>
          <a:xfrm>
            <a:off x="1524000" y="1854647"/>
            <a:ext cx="5242141"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まいつき　　　　　　　こうちん　 　　つか　　　　　　 のこ　　　　　　　きんがく　　 　　　た</a:t>
            </a:r>
            <a:endParaRPr lang="ja-JP" altLang="en-US" sz="1200" b="0" dirty="0"/>
          </a:p>
        </p:txBody>
      </p:sp>
      <p:sp>
        <p:nvSpPr>
          <p:cNvPr id="13" name="正方形/長方形 12"/>
          <p:cNvSpPr/>
          <p:nvPr/>
        </p:nvSpPr>
        <p:spPr>
          <a:xfrm>
            <a:off x="1785258" y="2418024"/>
            <a:ext cx="1029449"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かね　　　 　た</a:t>
            </a:r>
            <a:endParaRPr lang="ja-JP" altLang="en-US" sz="1200" b="0" dirty="0"/>
          </a:p>
        </p:txBody>
      </p:sp>
      <p:sp>
        <p:nvSpPr>
          <p:cNvPr id="5" name="テキスト ボックス 4">
            <a:extLst>
              <a:ext uri="{FF2B5EF4-FFF2-40B4-BE49-F238E27FC236}">
                <a16:creationId xmlns:a16="http://schemas.microsoft.com/office/drawing/2014/main" id="{2A0FC90C-5CA9-B133-2D17-A89F0832DE6D}"/>
              </a:ext>
            </a:extLst>
          </p:cNvPr>
          <p:cNvSpPr txBox="1"/>
          <p:nvPr/>
        </p:nvSpPr>
        <p:spPr>
          <a:xfrm>
            <a:off x="6221463" y="6611779"/>
            <a:ext cx="1021817" cy="261610"/>
          </a:xfrm>
          <a:prstGeom prst="rect">
            <a:avLst/>
          </a:prstGeom>
          <a:noFill/>
        </p:spPr>
        <p:txBody>
          <a:bodyPr wrap="square" rtlCol="0">
            <a:spAutoFit/>
          </a:bodyPr>
          <a:lstStyle/>
          <a:p>
            <a:r>
              <a:rPr lang="en-US" altLang="ja-JP" sz="1100" b="0" dirty="0"/>
              <a:t>※</a:t>
            </a:r>
            <a:r>
              <a:rPr lang="ja-JP" altLang="ja-JP" sz="1100" b="0" dirty="0"/>
              <a:t>講師改変</a:t>
            </a:r>
            <a:endParaRPr kumimoji="1" lang="ja-JP" altLang="en-US" sz="1100" b="0" dirty="0"/>
          </a:p>
        </p:txBody>
      </p:sp>
    </p:spTree>
    <p:extLst>
      <p:ext uri="{BB962C8B-B14F-4D97-AF65-F5344CB8AC3E}">
        <p14:creationId xmlns:p14="http://schemas.microsoft.com/office/powerpoint/2010/main" val="186256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星 5 34"/>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6" name="テキスト ボックス 5"/>
          <p:cNvSpPr txBox="1">
            <a:spLocks noChangeArrowheads="1"/>
          </p:cNvSpPr>
          <p:nvPr/>
        </p:nvSpPr>
        <p:spPr bwMode="gray">
          <a:xfrm>
            <a:off x="1854200" y="126425"/>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en-US" altLang="ja-JP" sz="2800">
                <a:solidFill>
                  <a:schemeClr val="bg1"/>
                </a:solidFill>
                <a:latin typeface="BIZ UDPゴシック" panose="020B0400000000000000" pitchFamily="50" charset="-128"/>
                <a:ea typeface="BIZ UDPゴシック" panose="020B0400000000000000" pitchFamily="50" charset="-128"/>
              </a:rPr>
              <a:t>J-FLEC</a:t>
            </a:r>
            <a:r>
              <a:rPr lang="ja-JP" altLang="en-US" sz="2800">
                <a:solidFill>
                  <a:schemeClr val="bg1"/>
                </a:solidFill>
                <a:latin typeface="BIZ UDPゴシック" panose="020B0400000000000000" pitchFamily="50" charset="-128"/>
                <a:ea typeface="BIZ UDPゴシック" panose="020B0400000000000000" pitchFamily="50" charset="-128"/>
              </a:rPr>
              <a:t>のご紹介</a:t>
            </a:r>
            <a:endParaRPr lang="en-US" altLang="ja-JP" sz="2800">
              <a:solidFill>
                <a:schemeClr val="bg1"/>
              </a:solidFill>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76200" y="871353"/>
            <a:ext cx="9705975" cy="134542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marL="457200" indent="-457200" defTabSz="742950" fontAlgn="auto">
              <a:lnSpc>
                <a:spcPts val="4500"/>
              </a:lnSpc>
              <a:spcBef>
                <a:spcPts val="600"/>
              </a:spcBef>
              <a:spcAft>
                <a:spcPts val="0"/>
              </a:spcAft>
              <a:buFont typeface="BIZ UDPゴシック" panose="020B0400000000000000" pitchFamily="50" charset="-128"/>
              <a:buChar char="○"/>
            </a:pPr>
            <a:r>
              <a:rPr kumimoji="1" lang="en-US" altLang="ja-JP" sz="27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J-FLEC</a:t>
            </a:r>
            <a:r>
              <a:rPr kumimoji="1" lang="ja-JP" altLang="en-US" sz="27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（ジェイフレック）は、お金の勉強をみなさんに届けるため、 </a:t>
            </a:r>
            <a:r>
              <a:rPr kumimoji="1" lang="en-US" altLang="ja-JP" sz="2700" dirty="0">
                <a:solidFill>
                  <a:srgbClr val="D10100"/>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1" lang="ja-JP" altLang="en-US" sz="2700" dirty="0">
                <a:solidFill>
                  <a:srgbClr val="D10100"/>
                </a:solidFill>
                <a:latin typeface="BIZ UDPゴシック" panose="020B0400000000000000" pitchFamily="50" charset="-128"/>
                <a:ea typeface="BIZ UDPゴシック" panose="020B0400000000000000" pitchFamily="50" charset="-128"/>
                <a:cs typeface="Meiryo UI" panose="020B0604030504040204" pitchFamily="50" charset="-128"/>
              </a:rPr>
              <a:t>国と民間の団体が協力してできた公的な団体</a:t>
            </a:r>
            <a:r>
              <a:rPr kumimoji="1" lang="en-US" altLang="ja-JP" sz="2700" dirty="0">
                <a:solidFill>
                  <a:srgbClr val="D10100"/>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1" lang="ja-JP" altLang="en-US" sz="27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です。</a:t>
            </a:r>
            <a:endParaRPr kumimoji="1" lang="en-US" altLang="ja-JP" sz="2700"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A754C86A-F1F8-BFA4-0621-CB57445A4E13}"/>
              </a:ext>
            </a:extLst>
          </p:cNvPr>
          <p:cNvSpPr txBox="1"/>
          <p:nvPr/>
        </p:nvSpPr>
        <p:spPr>
          <a:xfrm>
            <a:off x="8610600" y="891368"/>
            <a:ext cx="577402" cy="338554"/>
          </a:xfrm>
          <a:prstGeom prst="rect">
            <a:avLst/>
          </a:prstGeom>
          <a:noFill/>
        </p:spPr>
        <p:txBody>
          <a:bodyPr wrap="none" rtlCol="0">
            <a:spAutoFit/>
          </a:bodyPr>
          <a:lstStyle/>
          <a:p>
            <a:r>
              <a:rPr kumimoji="1" lang="ja-JP" altLang="en-US" sz="1600" b="0">
                <a:latin typeface="BIZ UDPゴシック" panose="020B0400000000000000" pitchFamily="50" charset="-128"/>
                <a:ea typeface="BIZ UDPゴシック" panose="020B0400000000000000" pitchFamily="50" charset="-128"/>
              </a:rPr>
              <a:t>とど</a:t>
            </a:r>
          </a:p>
        </p:txBody>
      </p:sp>
      <p:sp>
        <p:nvSpPr>
          <p:cNvPr id="4" name="テキスト ボックス 3">
            <a:extLst>
              <a:ext uri="{FF2B5EF4-FFF2-40B4-BE49-F238E27FC236}">
                <a16:creationId xmlns:a16="http://schemas.microsoft.com/office/drawing/2014/main" id="{810161F7-1714-D370-9CF5-FCD48B633257}"/>
              </a:ext>
            </a:extLst>
          </p:cNvPr>
          <p:cNvSpPr txBox="1"/>
          <p:nvPr/>
        </p:nvSpPr>
        <p:spPr bwMode="gray">
          <a:xfrm>
            <a:off x="3733800" y="-33754"/>
            <a:ext cx="1008609" cy="307777"/>
          </a:xfrm>
          <a:prstGeom prst="rect">
            <a:avLst/>
          </a:prstGeom>
          <a:noFill/>
        </p:spPr>
        <p:txBody>
          <a:bodyPr wrap="none" rtlCol="0">
            <a:spAutoFit/>
          </a:bodyPr>
          <a:lstStyle/>
          <a:p>
            <a:r>
              <a:rPr kumimoji="1" lang="ja-JP" altLang="en-US" sz="1400" b="0">
                <a:solidFill>
                  <a:schemeClr val="bg1"/>
                </a:solidFill>
                <a:latin typeface="BIZ UDPゴシック" panose="020B0400000000000000" pitchFamily="50" charset="-128"/>
                <a:ea typeface="BIZ UDPゴシック" panose="020B0400000000000000" pitchFamily="50" charset="-128"/>
              </a:rPr>
              <a:t>しょうかい</a:t>
            </a:r>
          </a:p>
        </p:txBody>
      </p:sp>
      <p:sp>
        <p:nvSpPr>
          <p:cNvPr id="5" name="テキスト ボックス 4">
            <a:extLst>
              <a:ext uri="{FF2B5EF4-FFF2-40B4-BE49-F238E27FC236}">
                <a16:creationId xmlns:a16="http://schemas.microsoft.com/office/drawing/2014/main" id="{77983290-920A-3C92-0094-5D66E6D1DAA2}"/>
              </a:ext>
            </a:extLst>
          </p:cNvPr>
          <p:cNvSpPr txBox="1"/>
          <p:nvPr/>
        </p:nvSpPr>
        <p:spPr>
          <a:xfrm>
            <a:off x="3429000" y="1443983"/>
            <a:ext cx="888385" cy="307777"/>
          </a:xfrm>
          <a:prstGeom prst="rect">
            <a:avLst/>
          </a:prstGeom>
          <a:noFill/>
        </p:spPr>
        <p:txBody>
          <a:bodyPr wrap="none" rtlCol="0">
            <a:spAutoFit/>
          </a:bodyPr>
          <a:lstStyle/>
          <a:p>
            <a:r>
              <a:rPr kumimoji="1" lang="ja-JP" altLang="en-US" sz="1400" b="0" dirty="0">
                <a:solidFill>
                  <a:srgbClr val="D10100"/>
                </a:solidFill>
                <a:latin typeface="BIZ UDPゴシック" panose="020B0400000000000000" pitchFamily="50" charset="-128"/>
                <a:ea typeface="BIZ UDPゴシック" panose="020B0400000000000000" pitchFamily="50" charset="-128"/>
              </a:rPr>
              <a:t>だんたい</a:t>
            </a:r>
          </a:p>
        </p:txBody>
      </p:sp>
      <p:sp>
        <p:nvSpPr>
          <p:cNvPr id="10" name="テキスト ボックス 9">
            <a:extLst>
              <a:ext uri="{FF2B5EF4-FFF2-40B4-BE49-F238E27FC236}">
                <a16:creationId xmlns:a16="http://schemas.microsoft.com/office/drawing/2014/main" id="{C05CB805-3BFD-E19A-68C9-E2435B4A00A9}"/>
              </a:ext>
            </a:extLst>
          </p:cNvPr>
          <p:cNvSpPr txBox="1"/>
          <p:nvPr/>
        </p:nvSpPr>
        <p:spPr>
          <a:xfrm>
            <a:off x="7848600" y="1443983"/>
            <a:ext cx="888385" cy="307777"/>
          </a:xfrm>
          <a:prstGeom prst="rect">
            <a:avLst/>
          </a:prstGeom>
          <a:noFill/>
        </p:spPr>
        <p:txBody>
          <a:bodyPr wrap="none" rtlCol="0">
            <a:spAutoFit/>
          </a:bodyPr>
          <a:lstStyle/>
          <a:p>
            <a:r>
              <a:rPr kumimoji="1" lang="ja-JP" altLang="en-US" sz="1400" b="0" dirty="0">
                <a:solidFill>
                  <a:srgbClr val="D10100"/>
                </a:solidFill>
                <a:latin typeface="BIZ UDPゴシック" panose="020B0400000000000000" pitchFamily="50" charset="-128"/>
                <a:ea typeface="BIZ UDPゴシック" panose="020B0400000000000000" pitchFamily="50" charset="-128"/>
              </a:rPr>
              <a:t>だんたい</a:t>
            </a:r>
          </a:p>
        </p:txBody>
      </p:sp>
      <p:pic>
        <p:nvPicPr>
          <p:cNvPr id="3" name="図 2">
            <a:extLst>
              <a:ext uri="{FF2B5EF4-FFF2-40B4-BE49-F238E27FC236}">
                <a16:creationId xmlns:a16="http://schemas.microsoft.com/office/drawing/2014/main" id="{0E459B6B-11F8-E90B-DF93-9DC780C6D5F9}"/>
              </a:ext>
            </a:extLst>
          </p:cNvPr>
          <p:cNvPicPr>
            <a:picLocks noChangeAspect="1"/>
          </p:cNvPicPr>
          <p:nvPr/>
        </p:nvPicPr>
        <p:blipFill>
          <a:blip r:embed="rId3"/>
          <a:stretch>
            <a:fillRect/>
          </a:stretch>
        </p:blipFill>
        <p:spPr>
          <a:xfrm>
            <a:off x="482863" y="2392415"/>
            <a:ext cx="8940273" cy="3915987"/>
          </a:xfrm>
          <a:prstGeom prst="rect">
            <a:avLst/>
          </a:prstGeom>
        </p:spPr>
      </p:pic>
    </p:spTree>
    <p:extLst>
      <p:ext uri="{BB962C8B-B14F-4D97-AF65-F5344CB8AC3E}">
        <p14:creationId xmlns:p14="http://schemas.microsoft.com/office/powerpoint/2010/main" val="28132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BF4E-2532-7DDC-1206-C30FAF9E171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224C2132-BFCC-C1F0-66ED-9E1A8C356AD9}"/>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タイトル 1">
            <a:extLst>
              <a:ext uri="{FF2B5EF4-FFF2-40B4-BE49-F238E27FC236}">
                <a16:creationId xmlns:a16="http://schemas.microsoft.com/office/drawing/2014/main" id="{5E7077C6-62A7-BEEE-812B-108E884A8C45}"/>
              </a:ext>
            </a:extLst>
          </p:cNvPr>
          <p:cNvSpPr txBox="1">
            <a:spLocks/>
          </p:cNvSpPr>
          <p:nvPr/>
        </p:nvSpPr>
        <p:spPr bwMode="auto">
          <a:xfrm>
            <a:off x="314425" y="1744683"/>
            <a:ext cx="9138949" cy="739122"/>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indent="7938" algn="ctr">
              <a:spcBef>
                <a:spcPct val="0"/>
              </a:spcBef>
              <a:spcAft>
                <a:spcPts val="0"/>
              </a:spcAft>
              <a:buFontTx/>
              <a:buNone/>
              <a:defRPr/>
            </a:pPr>
            <a:r>
              <a:rPr lang="ja-JP" altLang="en-US" sz="5400" b="1">
                <a:latin typeface="Meiryo UI" panose="020B0604030504040204" pitchFamily="50" charset="-128"/>
                <a:ea typeface="Meiryo UI" panose="020B0604030504040204" pitchFamily="50" charset="-128"/>
                <a:cs typeface="Meiryo UI" panose="020B0604030504040204" pitchFamily="50" charset="-128"/>
              </a:rPr>
              <a:t>✖</a:t>
            </a:r>
          </a:p>
        </p:txBody>
      </p:sp>
      <p:sp>
        <p:nvSpPr>
          <p:cNvPr id="6" name="角丸四角形 1">
            <a:extLst>
              <a:ext uri="{FF2B5EF4-FFF2-40B4-BE49-F238E27FC236}">
                <a16:creationId xmlns:a16="http://schemas.microsoft.com/office/drawing/2014/main" id="{48E77731-9447-F9D2-6F5A-D98699745A24}"/>
              </a:ext>
            </a:extLst>
          </p:cNvPr>
          <p:cNvSpPr/>
          <p:nvPr/>
        </p:nvSpPr>
        <p:spPr>
          <a:xfrm>
            <a:off x="97727" y="2814397"/>
            <a:ext cx="9578960" cy="3586403"/>
          </a:xfrm>
          <a:prstGeom prst="roundRect">
            <a:avLst/>
          </a:prstGeom>
          <a:solidFill>
            <a:srgbClr val="D5EFFB"/>
          </a:solidFill>
          <a:ln>
            <a:solidFill>
              <a:srgbClr val="D5EFFB"/>
            </a:solidFill>
          </a:ln>
        </p:spPr>
        <p:txBody>
          <a:bodyPr wrap="none" rtlCol="0" anchor="ctr">
            <a:noAutofit/>
          </a:bodyPr>
          <a:lstStyle/>
          <a:p>
            <a:pPr algn="ct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毎月残ったお金を貯めていく方法だと、</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algn="ctr" fontAlgn="auto">
              <a:lnSpc>
                <a:spcPct val="150000"/>
              </a:lnSpc>
              <a:spcBef>
                <a:spcPts val="0"/>
              </a:spcBef>
              <a:spcAft>
                <a:spcPts val="0"/>
              </a:spcAft>
            </a:pPr>
            <a:r>
              <a:rPr kumimoji="1" lang="ja-JP" altLang="en-US" sz="2800" kern="0" dirty="0">
                <a:latin typeface="Meiryo UI" panose="020B0604030504040204" pitchFamily="50" charset="-128"/>
                <a:ea typeface="Meiryo UI" panose="020B0604030504040204" pitchFamily="50" charset="-128"/>
              </a:rPr>
              <a:t>ついつい使ってしまいがちで、思っ</a:t>
            </a:r>
            <a:r>
              <a:rPr kumimoji="1" lang="ja-JP" altLang="en-US" sz="2800" kern="0" dirty="0">
                <a:solidFill>
                  <a:srgbClr val="000000"/>
                </a:solidFill>
                <a:latin typeface="Meiryo UI" panose="020B0604030504040204" pitchFamily="50" charset="-128"/>
                <a:ea typeface="Meiryo UI" panose="020B0604030504040204" pitchFamily="50" charset="-128"/>
              </a:rPr>
              <a:t>たようにお金を貯めるのは</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algn="ct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難しいと言われています。</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algn="ct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「毎月</a:t>
            </a:r>
            <a:r>
              <a:rPr kumimoji="1" lang="en-US" altLang="ja-JP" sz="2800" kern="0" dirty="0">
                <a:solidFill>
                  <a:srgbClr val="000000"/>
                </a:solidFill>
                <a:latin typeface="Meiryo UI" panose="020B0604030504040204" pitchFamily="50" charset="-128"/>
                <a:ea typeface="Meiryo UI" panose="020B0604030504040204" pitchFamily="50" charset="-128"/>
              </a:rPr>
              <a:t>10,000</a:t>
            </a:r>
            <a:r>
              <a:rPr kumimoji="1" lang="ja-JP" altLang="en-US" sz="2800" kern="0" dirty="0">
                <a:solidFill>
                  <a:srgbClr val="000000"/>
                </a:solidFill>
                <a:latin typeface="Meiryo UI" panose="020B0604030504040204" pitchFamily="50" charset="-128"/>
                <a:ea typeface="Meiryo UI" panose="020B0604030504040204" pitchFamily="50" charset="-128"/>
              </a:rPr>
              <a:t>円を貯金する」「工賃の半分は貯金する」など、</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algn="ctr" fontAlgn="auto">
              <a:lnSpc>
                <a:spcPct val="150000"/>
              </a:lnSpc>
              <a:spcBef>
                <a:spcPts val="0"/>
              </a:spcBef>
              <a:spcAft>
                <a:spcPts val="0"/>
              </a:spcAft>
            </a:pPr>
            <a:r>
              <a:rPr kumimoji="1" lang="ja-JP" altLang="en-US" sz="2800" kern="0" dirty="0">
                <a:solidFill>
                  <a:srgbClr val="FF0000"/>
                </a:solidFill>
                <a:latin typeface="Meiryo UI" panose="020B0604030504040204" pitchFamily="50" charset="-128"/>
                <a:ea typeface="Meiryo UI" panose="020B0604030504040204" pitchFamily="50" charset="-128"/>
              </a:rPr>
              <a:t>ルールを決めるとお金が貯まりやすく</a:t>
            </a:r>
            <a:r>
              <a:rPr kumimoji="1" lang="ja-JP" altLang="en-US" sz="2800" kern="0" dirty="0">
                <a:solidFill>
                  <a:srgbClr val="000000"/>
                </a:solidFill>
                <a:latin typeface="Meiryo UI" panose="020B0604030504040204" pitchFamily="50" charset="-128"/>
                <a:ea typeface="Meiryo UI" panose="020B0604030504040204" pitchFamily="50" charset="-128"/>
              </a:rPr>
              <a:t>なります！</a:t>
            </a:r>
            <a:endParaRPr kumimoji="1" lang="en-US" altLang="ja-JP" sz="2800" kern="0" dirty="0">
              <a:solidFill>
                <a:srgbClr val="000000"/>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FF707ACA-F854-18B3-D8D2-19D215CE5624}"/>
              </a:ext>
            </a:extLst>
          </p:cNvPr>
          <p:cNvSpPr/>
          <p:nvPr/>
        </p:nvSpPr>
        <p:spPr>
          <a:xfrm>
            <a:off x="2133600" y="3005462"/>
            <a:ext cx="486222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まいつき　　のこ　　　　　　　　　 かね　　　　 た　　　　　　　　　　　　　ほうほう</a:t>
            </a:r>
            <a:endParaRPr lang="ja-JP" altLang="en-US" sz="1200" b="0"/>
          </a:p>
        </p:txBody>
      </p:sp>
      <p:sp>
        <p:nvSpPr>
          <p:cNvPr id="10" name="正方形/長方形 9">
            <a:extLst>
              <a:ext uri="{FF2B5EF4-FFF2-40B4-BE49-F238E27FC236}">
                <a16:creationId xmlns:a16="http://schemas.microsoft.com/office/drawing/2014/main" id="{1EBB6D8F-4B73-8879-830B-F5BE665F5D30}"/>
              </a:ext>
            </a:extLst>
          </p:cNvPr>
          <p:cNvSpPr/>
          <p:nvPr/>
        </p:nvSpPr>
        <p:spPr>
          <a:xfrm>
            <a:off x="1839546" y="3663908"/>
            <a:ext cx="611417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つか　　　　　　　　　　　　　　　　　　　　　　　　　　 おも　　　　　　　　　　　　　　　　　 かね　　　　 た</a:t>
            </a:r>
            <a:endParaRPr lang="ja-JP" altLang="en-US" sz="1200" b="0"/>
          </a:p>
        </p:txBody>
      </p:sp>
      <p:sp>
        <p:nvSpPr>
          <p:cNvPr id="12" name="正方形/長方形 11">
            <a:extLst>
              <a:ext uri="{FF2B5EF4-FFF2-40B4-BE49-F238E27FC236}">
                <a16:creationId xmlns:a16="http://schemas.microsoft.com/office/drawing/2014/main" id="{43E6586E-8712-712F-3CAF-852D148D7B17}"/>
              </a:ext>
            </a:extLst>
          </p:cNvPr>
          <p:cNvSpPr/>
          <p:nvPr/>
        </p:nvSpPr>
        <p:spPr>
          <a:xfrm>
            <a:off x="3009900" y="4296507"/>
            <a:ext cx="161294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むずか　　　　　　　　　い</a:t>
            </a:r>
            <a:endParaRPr lang="ja-JP" altLang="en-US" sz="1200" b="0"/>
          </a:p>
        </p:txBody>
      </p:sp>
      <p:sp>
        <p:nvSpPr>
          <p:cNvPr id="14" name="正方形/長方形 13">
            <a:extLst>
              <a:ext uri="{FF2B5EF4-FFF2-40B4-BE49-F238E27FC236}">
                <a16:creationId xmlns:a16="http://schemas.microsoft.com/office/drawing/2014/main" id="{9AFBCAE1-10E6-568B-0A46-592407AF917C}"/>
              </a:ext>
            </a:extLst>
          </p:cNvPr>
          <p:cNvSpPr/>
          <p:nvPr/>
        </p:nvSpPr>
        <p:spPr>
          <a:xfrm>
            <a:off x="664032" y="4907671"/>
            <a:ext cx="7173759"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まいつき　　　　　　　</a:t>
            </a:r>
            <a:r>
              <a:rPr kumimoji="1" lang="en-US" altLang="ja-JP" sz="1200" b="0" kern="0" dirty="0">
                <a:latin typeface="Meiryo UI" panose="020B0604030504040204" pitchFamily="50" charset="-128"/>
                <a:ea typeface="Meiryo UI" panose="020B0604030504040204" pitchFamily="50" charset="-128"/>
              </a:rPr>
              <a:t>	</a:t>
            </a:r>
            <a:r>
              <a:rPr kumimoji="1" lang="ja-JP" altLang="en-US" sz="1200" b="0" kern="0" dirty="0">
                <a:latin typeface="Meiryo UI" panose="020B0604030504040204" pitchFamily="50" charset="-128"/>
                <a:ea typeface="Meiryo UI" panose="020B0604030504040204" pitchFamily="50" charset="-128"/>
              </a:rPr>
              <a:t>　 えん　　　　　ちょきん　　　　　　　　　　　こうちん  　　　　　 はんぶん　　　　　ちょきん</a:t>
            </a:r>
            <a:endParaRPr lang="ja-JP" altLang="en-US" sz="1200" b="0" dirty="0"/>
          </a:p>
        </p:txBody>
      </p:sp>
      <p:sp>
        <p:nvSpPr>
          <p:cNvPr id="16" name="正方形/長方形 15">
            <a:extLst>
              <a:ext uri="{FF2B5EF4-FFF2-40B4-BE49-F238E27FC236}">
                <a16:creationId xmlns:a16="http://schemas.microsoft.com/office/drawing/2014/main" id="{F7CA1BBB-606B-F8A0-17F8-E3EF4D0AA7E5}"/>
              </a:ext>
            </a:extLst>
          </p:cNvPr>
          <p:cNvSpPr/>
          <p:nvPr/>
        </p:nvSpPr>
        <p:spPr>
          <a:xfrm>
            <a:off x="2819400" y="5572816"/>
            <a:ext cx="2528256"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き　　　　　　　　　　　　　かね　　　　　た</a:t>
            </a:r>
            <a:endParaRPr lang="ja-JP" altLang="en-US" sz="1200" b="0">
              <a:solidFill>
                <a:srgbClr val="FF0000"/>
              </a:solidFill>
            </a:endParaRPr>
          </a:p>
        </p:txBody>
      </p:sp>
      <p:sp>
        <p:nvSpPr>
          <p:cNvPr id="18" name="テキスト ボックス 5">
            <a:extLst>
              <a:ext uri="{FF2B5EF4-FFF2-40B4-BE49-F238E27FC236}">
                <a16:creationId xmlns:a16="http://schemas.microsoft.com/office/drawing/2014/main" id="{C3EBFE82-1A75-8A3A-F0A8-BC03594C0A82}"/>
              </a:ext>
            </a:extLst>
          </p:cNvPr>
          <p:cNvSpPr txBox="1">
            <a:spLocks noChangeArrowheads="1"/>
          </p:cNvSpPr>
          <p:nvPr/>
        </p:nvSpPr>
        <p:spPr bwMode="auto">
          <a:xfrm>
            <a:off x="1854200" y="177800"/>
            <a:ext cx="736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クイズ（お金を貯めやすくする方法は？）答え</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D275081A-D043-5803-7B06-6DB43F3D935E}"/>
              </a:ext>
            </a:extLst>
          </p:cNvPr>
          <p:cNvSpPr/>
          <p:nvPr/>
        </p:nvSpPr>
        <p:spPr>
          <a:xfrm>
            <a:off x="3465644" y="25400"/>
            <a:ext cx="4943982"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かね　　　　た　　　　　　　　　　　　　　　　　　　　ほうほう　　　　　　　　　　　 こた</a:t>
            </a:r>
            <a:endParaRPr lang="ja-JP" altLang="en-US" sz="1200" b="0">
              <a:solidFill>
                <a:schemeClr val="bg1"/>
              </a:solidFill>
            </a:endParaRPr>
          </a:p>
        </p:txBody>
      </p:sp>
      <p:sp>
        <p:nvSpPr>
          <p:cNvPr id="22" name="角丸四角形 17">
            <a:extLst>
              <a:ext uri="{FF2B5EF4-FFF2-40B4-BE49-F238E27FC236}">
                <a16:creationId xmlns:a16="http://schemas.microsoft.com/office/drawing/2014/main" id="{58DAF9EB-7EB8-3079-CCF3-D27D990BEE68}"/>
              </a:ext>
            </a:extLst>
          </p:cNvPr>
          <p:cNvSpPr/>
          <p:nvPr/>
        </p:nvSpPr>
        <p:spPr>
          <a:xfrm>
            <a:off x="2797799" y="991489"/>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答え</a:t>
            </a:r>
          </a:p>
        </p:txBody>
      </p:sp>
      <p:sp>
        <p:nvSpPr>
          <p:cNvPr id="24" name="正方形/長方形 23">
            <a:extLst>
              <a:ext uri="{FF2B5EF4-FFF2-40B4-BE49-F238E27FC236}">
                <a16:creationId xmlns:a16="http://schemas.microsoft.com/office/drawing/2014/main" id="{2146FAB7-1FF6-0E86-995A-8DCE9856A28C}"/>
              </a:ext>
            </a:extLst>
          </p:cNvPr>
          <p:cNvSpPr/>
          <p:nvPr/>
        </p:nvSpPr>
        <p:spPr>
          <a:xfrm>
            <a:off x="4491510" y="878701"/>
            <a:ext cx="4106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こた</a:t>
            </a:r>
            <a:endParaRPr lang="ja-JP" altLang="en-US" sz="1200" b="0"/>
          </a:p>
        </p:txBody>
      </p:sp>
      <p:sp>
        <p:nvSpPr>
          <p:cNvPr id="5" name="テキスト ボックス 4">
            <a:extLst>
              <a:ext uri="{FF2B5EF4-FFF2-40B4-BE49-F238E27FC236}">
                <a16:creationId xmlns:a16="http://schemas.microsoft.com/office/drawing/2014/main" id="{F24ABF17-CCF6-E92D-C953-A3109EAFFE41}"/>
              </a:ext>
            </a:extLst>
          </p:cNvPr>
          <p:cNvSpPr txBox="1"/>
          <p:nvPr/>
        </p:nvSpPr>
        <p:spPr>
          <a:xfrm>
            <a:off x="6221463" y="6611779"/>
            <a:ext cx="1021817" cy="261610"/>
          </a:xfrm>
          <a:prstGeom prst="rect">
            <a:avLst/>
          </a:prstGeom>
          <a:noFill/>
        </p:spPr>
        <p:txBody>
          <a:bodyPr wrap="square" rtlCol="0">
            <a:spAutoFit/>
          </a:bodyPr>
          <a:lstStyle/>
          <a:p>
            <a:r>
              <a:rPr lang="en-US" altLang="ja-JP" sz="1100" b="0" dirty="0"/>
              <a:t>※</a:t>
            </a:r>
            <a:r>
              <a:rPr lang="ja-JP" altLang="ja-JP" sz="1100" b="0" dirty="0"/>
              <a:t>講師改変</a:t>
            </a:r>
            <a:endParaRPr kumimoji="1" lang="ja-JP" altLang="en-US" sz="1100" b="0" dirty="0"/>
          </a:p>
        </p:txBody>
      </p:sp>
    </p:spTree>
    <p:extLst>
      <p:ext uri="{BB962C8B-B14F-4D97-AF65-F5344CB8AC3E}">
        <p14:creationId xmlns:p14="http://schemas.microsoft.com/office/powerpoint/2010/main" val="2090885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232C91F4-4387-4314-BBBA-45759022990E}"/>
              </a:ext>
            </a:extLst>
          </p:cNvPr>
          <p:cNvPicPr>
            <a:picLocks noChangeAspect="1"/>
          </p:cNvPicPr>
          <p:nvPr/>
        </p:nvPicPr>
        <p:blipFill>
          <a:blip r:embed="rId3"/>
          <a:srcRect r="-743" b="35401"/>
          <a:stretch>
            <a:fillRect/>
          </a:stretch>
        </p:blipFill>
        <p:spPr>
          <a:xfrm>
            <a:off x="6401491" y="1968611"/>
            <a:ext cx="3105173" cy="2042151"/>
          </a:xfrm>
          <a:prstGeom prst="rect">
            <a:avLst/>
          </a:prstGeom>
        </p:spPr>
      </p:pic>
      <p:sp>
        <p:nvSpPr>
          <p:cNvPr id="47" name="タイトル 1"/>
          <p:cNvSpPr txBox="1">
            <a:spLocks/>
          </p:cNvSpPr>
          <p:nvPr/>
        </p:nvSpPr>
        <p:spPr>
          <a:xfrm>
            <a:off x="155260" y="853359"/>
            <a:ext cx="9595480" cy="1235033"/>
          </a:xfrm>
          <a:prstGeom prst="rect">
            <a:avLst/>
          </a:prstGeom>
          <a:solidFill>
            <a:srgbClr val="FFFFCC"/>
          </a:solidFill>
        </p:spPr>
        <p:txBody>
          <a:bodyPr lIns="108000" rIns="0"/>
          <a:lstStyle/>
          <a:p>
            <a:pPr marL="457200" indent="-457200" algn="just">
              <a:lnSpc>
                <a:spcPct val="130000"/>
              </a:lnSpc>
              <a:buFont typeface="BIZ UDPゴシック" panose="020B0400000000000000" pitchFamily="50" charset="-128"/>
              <a:buChar char="○"/>
              <a:defRPr/>
            </a:pPr>
            <a:r>
              <a:rPr kumimoji="1" lang="ja-JP" altLang="en-US" sz="2800" kern="0">
                <a:solidFill>
                  <a:prstClr val="black"/>
                </a:solidFill>
                <a:latin typeface="BIZ UDPゴシック" panose="020B0400000000000000" pitchFamily="50" charset="-128"/>
                <a:ea typeface="BIZ UDPゴシック" panose="020B0400000000000000" pitchFamily="50" charset="-128"/>
              </a:rPr>
              <a:t>安全にお金を貯めるには、銀行口座にあずけておくのが</a:t>
            </a:r>
            <a:br>
              <a:rPr kumimoji="1" lang="en-US" altLang="ja-JP" sz="2800" kern="0">
                <a:solidFill>
                  <a:prstClr val="black"/>
                </a:solidFill>
                <a:latin typeface="BIZ UDPゴシック" panose="020B0400000000000000" pitchFamily="50" charset="-128"/>
                <a:ea typeface="BIZ UDPゴシック" panose="020B0400000000000000" pitchFamily="50" charset="-128"/>
              </a:rPr>
            </a:br>
            <a:r>
              <a:rPr kumimoji="1" lang="ja-JP" altLang="en-US" sz="2800" kern="0">
                <a:solidFill>
                  <a:prstClr val="black"/>
                </a:solidFill>
                <a:latin typeface="BIZ UDPゴシック" panose="020B0400000000000000" pitchFamily="50" charset="-128"/>
                <a:ea typeface="BIZ UDPゴシック" panose="020B0400000000000000" pitchFamily="50" charset="-128"/>
              </a:rPr>
              <a:t>確実です</a:t>
            </a:r>
            <a:r>
              <a:rPr kumimoji="1" lang="ja-JP" altLang="en-US" sz="2800" kern="0">
                <a:latin typeface="BIZ UDPゴシック" panose="020B0400000000000000" pitchFamily="50" charset="-128"/>
                <a:ea typeface="BIZ UDPゴシック" panose="020B0400000000000000" pitchFamily="50" charset="-128"/>
              </a:rPr>
              <a:t>。</a:t>
            </a:r>
            <a:endParaRPr kumimoji="1" lang="en-US" altLang="ja-JP" sz="2800" kern="0">
              <a:solidFill>
                <a:prstClr val="black"/>
              </a:solidFill>
              <a:latin typeface="BIZ UDPゴシック" panose="020B0400000000000000" pitchFamily="50" charset="-128"/>
              <a:ea typeface="BIZ UDPゴシック" panose="020B0400000000000000" pitchFamily="50" charset="-128"/>
            </a:endParaRPr>
          </a:p>
        </p:txBody>
      </p:sp>
      <p:sp>
        <p:nvSpPr>
          <p:cNvPr id="39" name="星 5 38"/>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0" name="テキスト ボックス 5"/>
          <p:cNvSpPr txBox="1">
            <a:spLocks noChangeArrowheads="1"/>
          </p:cNvSpPr>
          <p:nvPr/>
        </p:nvSpPr>
        <p:spPr bwMode="white">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dirty="0">
                <a:solidFill>
                  <a:schemeClr val="bg1"/>
                </a:solidFill>
                <a:latin typeface="BIZ UDPゴシック" panose="020B0400000000000000" pitchFamily="50" charset="-128"/>
                <a:ea typeface="BIZ UDPゴシック" panose="020B0400000000000000" pitchFamily="50" charset="-128"/>
              </a:rPr>
              <a:t>お金の貯め方</a:t>
            </a:r>
            <a:endParaRPr lang="en-US" altLang="ja-JP" sz="2800" dirty="0">
              <a:solidFill>
                <a:schemeClr val="bg1"/>
              </a:solidFill>
              <a:latin typeface="BIZ UDPゴシック" panose="020B0400000000000000" pitchFamily="50" charset="-128"/>
              <a:ea typeface="BIZ UDPゴシック" panose="020B0400000000000000" pitchFamily="50" charset="-128"/>
            </a:endParaRPr>
          </a:p>
        </p:txBody>
      </p:sp>
      <p:sp>
        <p:nvSpPr>
          <p:cNvPr id="29" name="正方形/長方形 28"/>
          <p:cNvSpPr/>
          <p:nvPr/>
        </p:nvSpPr>
        <p:spPr bwMode="white">
          <a:xfrm>
            <a:off x="2213049" y="63684"/>
            <a:ext cx="566015" cy="276999"/>
          </a:xfrm>
          <a:prstGeom prst="rect">
            <a:avLst/>
          </a:prstGeom>
        </p:spPr>
        <p:txBody>
          <a:bodyPr wrap="square" lIns="91440" tIns="45720" rIns="91440" bIns="45720" anchor="t">
            <a:spAutoFit/>
          </a:bodyPr>
          <a:lstStyle/>
          <a:p>
            <a:r>
              <a:rPr kumimoji="1" lang="ja-JP" altLang="en-US" sz="1200" b="0" kern="0">
                <a:solidFill>
                  <a:schemeClr val="bg1"/>
                </a:solidFill>
                <a:latin typeface="BIZ UDPゴシック" panose="020B0400000000000000" pitchFamily="50" charset="-128"/>
                <a:ea typeface="BIZ UDPゴシック" panose="020B0400000000000000" pitchFamily="50" charset="-128"/>
              </a:rPr>
              <a:t>かね</a:t>
            </a:r>
            <a:endParaRPr lang="ja-JP" altLang="en-US" sz="1200" b="0">
              <a:solidFill>
                <a:schemeClr val="bg1"/>
              </a:solidFill>
              <a:latin typeface="BIZ UDPゴシック" panose="020B0400000000000000" pitchFamily="50" charset="-128"/>
              <a:ea typeface="BIZ UDPゴシック" panose="020B0400000000000000" pitchFamily="50" charset="-128"/>
            </a:endParaRPr>
          </a:p>
        </p:txBody>
      </p:sp>
      <p:sp>
        <p:nvSpPr>
          <p:cNvPr id="42" name="正方形/長方形 41"/>
          <p:cNvSpPr/>
          <p:nvPr/>
        </p:nvSpPr>
        <p:spPr>
          <a:xfrm>
            <a:off x="716592" y="761210"/>
            <a:ext cx="777777" cy="276999"/>
          </a:xfrm>
          <a:prstGeom prst="rect">
            <a:avLst/>
          </a:prstGeom>
        </p:spPr>
        <p:txBody>
          <a:bodyPr wrap="square">
            <a:spAutoFit/>
          </a:bodyPr>
          <a:lstStyle/>
          <a:p>
            <a:r>
              <a:rPr kumimoji="1" lang="ja-JP" altLang="en-US" sz="1200" b="0" kern="0">
                <a:latin typeface="BIZ UDPゴシック" panose="020B0400000000000000" pitchFamily="50" charset="-128"/>
                <a:ea typeface="BIZ UDPゴシック" panose="020B0400000000000000" pitchFamily="50" charset="-128"/>
              </a:rPr>
              <a:t>あんぜん</a:t>
            </a:r>
            <a:endParaRPr lang="ja-JP" altLang="en-US" sz="1200" b="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F624C2F5-7172-8529-BD0C-358C53598961}"/>
              </a:ext>
            </a:extLst>
          </p:cNvPr>
          <p:cNvSpPr txBox="1"/>
          <p:nvPr/>
        </p:nvSpPr>
        <p:spPr>
          <a:xfrm>
            <a:off x="7153940" y="2890110"/>
            <a:ext cx="489627" cy="257369"/>
          </a:xfrm>
          <a:prstGeom prst="rect">
            <a:avLst/>
          </a:prstGeom>
          <a:noFill/>
        </p:spPr>
        <p:txBody>
          <a:bodyPr wrap="square" lIns="36000" tIns="36000" rIns="36000" bIns="36000" rtlCol="0" anchor="ctr" anchorCtr="0">
            <a:spAutoFit/>
          </a:bodyPr>
          <a:lstStyle/>
          <a:p>
            <a:r>
              <a:rPr kumimoji="1" lang="ja-JP" altLang="en-US" sz="1200" b="0">
                <a:latin typeface="BIZ UDPゴシック" panose="020B0400000000000000" pitchFamily="50" charset="-128"/>
                <a:ea typeface="BIZ UDPゴシック" panose="020B0400000000000000" pitchFamily="50" charset="-128"/>
              </a:rPr>
              <a:t>りそく</a:t>
            </a:r>
          </a:p>
        </p:txBody>
      </p:sp>
      <p:sp>
        <p:nvSpPr>
          <p:cNvPr id="21" name="正方形/長方形 20">
            <a:extLst>
              <a:ext uri="{FF2B5EF4-FFF2-40B4-BE49-F238E27FC236}">
                <a16:creationId xmlns:a16="http://schemas.microsoft.com/office/drawing/2014/main" id="{8608433F-FC94-13FB-83A9-087A72D4E5AB}"/>
              </a:ext>
            </a:extLst>
          </p:cNvPr>
          <p:cNvSpPr/>
          <p:nvPr/>
        </p:nvSpPr>
        <p:spPr>
          <a:xfrm>
            <a:off x="4841805" y="3676827"/>
            <a:ext cx="914399" cy="914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CA827125-4D13-BBB8-1E27-D51078740300}"/>
              </a:ext>
            </a:extLst>
          </p:cNvPr>
          <p:cNvSpPr/>
          <p:nvPr/>
        </p:nvSpPr>
        <p:spPr>
          <a:xfrm>
            <a:off x="3688454" y="3676827"/>
            <a:ext cx="1029734" cy="87594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endParaRPr>
          </a:p>
        </p:txBody>
      </p:sp>
      <p:pic>
        <p:nvPicPr>
          <p:cNvPr id="19" name="図 18" descr="家のイラスト2">
            <a:extLst>
              <a:ext uri="{FF2B5EF4-FFF2-40B4-BE49-F238E27FC236}">
                <a16:creationId xmlns:a16="http://schemas.microsoft.com/office/drawing/2014/main" id="{36F07EFB-0478-8438-FA52-8CD730E1B3C6}"/>
              </a:ext>
            </a:extLst>
          </p:cNvPr>
          <p:cNvPicPr>
            <a:picLocks noChangeAspect="1"/>
          </p:cNvPicPr>
          <p:nvPr/>
        </p:nvPicPr>
        <p:blipFill>
          <a:blip r:embed="rId4"/>
          <a:stretch>
            <a:fillRect/>
          </a:stretch>
        </p:blipFill>
        <p:spPr>
          <a:xfrm>
            <a:off x="8071275" y="3879441"/>
            <a:ext cx="802910" cy="784822"/>
          </a:xfrm>
          <a:prstGeom prst="rect">
            <a:avLst/>
          </a:prstGeom>
        </p:spPr>
      </p:pic>
      <p:pic>
        <p:nvPicPr>
          <p:cNvPr id="23" name="図 22">
            <a:extLst>
              <a:ext uri="{FF2B5EF4-FFF2-40B4-BE49-F238E27FC236}">
                <a16:creationId xmlns:a16="http://schemas.microsoft.com/office/drawing/2014/main" id="{595AF785-C9BB-03F5-E94E-B6B6D3DF01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1176" y="3831403"/>
            <a:ext cx="769920" cy="838013"/>
          </a:xfrm>
          <a:prstGeom prst="rect">
            <a:avLst/>
          </a:prstGeom>
        </p:spPr>
      </p:pic>
      <p:sp>
        <p:nvSpPr>
          <p:cNvPr id="24" name="テキスト ボックス 23">
            <a:extLst>
              <a:ext uri="{FF2B5EF4-FFF2-40B4-BE49-F238E27FC236}">
                <a16:creationId xmlns:a16="http://schemas.microsoft.com/office/drawing/2014/main" id="{31D1290D-0849-9CF1-7A7F-A6124CA40564}"/>
              </a:ext>
            </a:extLst>
          </p:cNvPr>
          <p:cNvSpPr txBox="1"/>
          <p:nvPr/>
        </p:nvSpPr>
        <p:spPr>
          <a:xfrm>
            <a:off x="8106681" y="2839894"/>
            <a:ext cx="561808" cy="257369"/>
          </a:xfrm>
          <a:prstGeom prst="rect">
            <a:avLst/>
          </a:prstGeom>
          <a:noFill/>
        </p:spPr>
        <p:txBody>
          <a:bodyPr wrap="square" lIns="36000" tIns="36000" rIns="36000" bIns="36000" rtlCol="0" anchor="ctr" anchorCtr="0">
            <a:spAutoFit/>
          </a:bodyPr>
          <a:lstStyle/>
          <a:p>
            <a:r>
              <a:rPr lang="ja-JP" altLang="en-US" sz="1200" b="0">
                <a:latin typeface="BIZ UDPゴシック" panose="020B0400000000000000" pitchFamily="50" charset="-128"/>
                <a:ea typeface="BIZ UDPゴシック" panose="020B0400000000000000" pitchFamily="50" charset="-128"/>
              </a:rPr>
              <a:t>よきん</a:t>
            </a:r>
          </a:p>
        </p:txBody>
      </p:sp>
      <p:pic>
        <p:nvPicPr>
          <p:cNvPr id="1028" name="Picture 4">
            <a:extLst>
              <a:ext uri="{FF2B5EF4-FFF2-40B4-BE49-F238E27FC236}">
                <a16:creationId xmlns:a16="http://schemas.microsoft.com/office/drawing/2014/main" id="{18669FCF-BF21-AAE3-74C8-AF54B137C9A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5777" y="3285568"/>
            <a:ext cx="1299084" cy="13830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男の子の頭を撫でているお母さんのイラスト">
            <a:extLst>
              <a:ext uri="{FF2B5EF4-FFF2-40B4-BE49-F238E27FC236}">
                <a16:creationId xmlns:a16="http://schemas.microsoft.com/office/drawing/2014/main" id="{CE69D2A9-78B7-2838-216D-54FB606A0F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1474" y="2256678"/>
            <a:ext cx="1631156" cy="1468040"/>
          </a:xfrm>
          <a:prstGeom prst="rect">
            <a:avLst/>
          </a:prstGeom>
          <a:noFill/>
          <a:extLst>
            <a:ext uri="{909E8E84-426E-40DD-AFC4-6F175D3DCCD1}">
              <a14:hiddenFill xmlns:a14="http://schemas.microsoft.com/office/drawing/2010/main">
                <a:solidFill>
                  <a:srgbClr val="FFFFFF"/>
                </a:solidFill>
              </a14:hiddenFill>
            </a:ext>
          </a:extLst>
        </p:spPr>
      </p:pic>
      <p:sp>
        <p:nvSpPr>
          <p:cNvPr id="2" name="四角形: 角を丸くする 1">
            <a:extLst>
              <a:ext uri="{FF2B5EF4-FFF2-40B4-BE49-F238E27FC236}">
                <a16:creationId xmlns:a16="http://schemas.microsoft.com/office/drawing/2014/main" id="{082C7C0A-CA69-5F8A-F05C-DEBFC0A9E505}"/>
              </a:ext>
            </a:extLst>
          </p:cNvPr>
          <p:cNvSpPr/>
          <p:nvPr/>
        </p:nvSpPr>
        <p:spPr>
          <a:xfrm>
            <a:off x="216046" y="4829484"/>
            <a:ext cx="3989257" cy="178564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50000"/>
              </a:lnSpc>
              <a:spcBef>
                <a:spcPct val="0"/>
              </a:spcBef>
              <a:spcAft>
                <a:spcPct val="0"/>
              </a:spcAft>
              <a:buClrTx/>
              <a:buSzTx/>
              <a:buFontTx/>
              <a:buNone/>
              <a:tabLst/>
            </a:pPr>
            <a:r>
              <a:rPr kumimoji="1" lang="ja-JP" altLang="en-US"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t>家族に</a:t>
            </a:r>
            <a:r>
              <a:rPr kumimoji="1" lang="ja-JP" altLang="en-US" sz="2400">
                <a:solidFill>
                  <a:sysClr val="windowText" lastClr="000000"/>
                </a:solidFill>
                <a:latin typeface="BIZ UDPゴシック" panose="020B0400000000000000" pitchFamily="50" charset="-128"/>
                <a:ea typeface="BIZ UDPゴシック" panose="020B0400000000000000" pitchFamily="50" charset="-128"/>
              </a:rPr>
              <a:t>あず</a:t>
            </a:r>
            <a:r>
              <a:rPr kumimoji="1" lang="ja-JP" altLang="en-US"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t>けたり、貯金箱で貯めると必要なときに</a:t>
            </a:r>
            <a:br>
              <a:rPr kumimoji="1" lang="en-US" altLang="ja-JP"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br>
            <a:r>
              <a:rPr kumimoji="1" lang="ja-JP" altLang="en-US"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t>すぐお金がつかえます。</a:t>
            </a:r>
          </a:p>
        </p:txBody>
      </p:sp>
      <p:sp>
        <p:nvSpPr>
          <p:cNvPr id="7" name="テキスト ボックス 6">
            <a:extLst>
              <a:ext uri="{FF2B5EF4-FFF2-40B4-BE49-F238E27FC236}">
                <a16:creationId xmlns:a16="http://schemas.microsoft.com/office/drawing/2014/main" id="{AC3C6802-B5B8-D54B-8332-F1C250B3A98E}"/>
              </a:ext>
            </a:extLst>
          </p:cNvPr>
          <p:cNvSpPr txBox="1"/>
          <p:nvPr/>
        </p:nvSpPr>
        <p:spPr>
          <a:xfrm>
            <a:off x="7071409" y="5954626"/>
            <a:ext cx="729687" cy="261610"/>
          </a:xfrm>
          <a:prstGeom prst="rect">
            <a:avLst/>
          </a:prstGeom>
          <a:noFill/>
        </p:spPr>
        <p:txBody>
          <a:bodyPr wrap="none" rtlCol="0">
            <a:spAutoFit/>
          </a:bodyPr>
          <a:lstStyle/>
          <a:p>
            <a:r>
              <a:rPr kumimoji="1" lang="ja-JP" altLang="en-US" sz="1100" b="0">
                <a:latin typeface="BIZ UDPゴシック" panose="020B0400000000000000" pitchFamily="50" charset="-128"/>
                <a:ea typeface="BIZ UDPゴシック" panose="020B0400000000000000" pitchFamily="50" charset="-128"/>
              </a:rPr>
              <a:t>あんぜん</a:t>
            </a:r>
            <a:endParaRPr kumimoji="1" lang="en-US" altLang="ja-JP" sz="1100" b="0">
              <a:latin typeface="BIZ UDPゴシック" panose="020B0400000000000000" pitchFamily="50" charset="-128"/>
              <a:ea typeface="BIZ UDPゴシック" panose="020B0400000000000000" pitchFamily="50" charset="-128"/>
            </a:endParaRPr>
          </a:p>
        </p:txBody>
      </p:sp>
      <p:sp>
        <p:nvSpPr>
          <p:cNvPr id="12" name="四角形: 角を丸くする 11">
            <a:extLst>
              <a:ext uri="{FF2B5EF4-FFF2-40B4-BE49-F238E27FC236}">
                <a16:creationId xmlns:a16="http://schemas.microsoft.com/office/drawing/2014/main" id="{3C30D413-2901-1B50-31E2-10946C1E1BF9}"/>
              </a:ext>
            </a:extLst>
          </p:cNvPr>
          <p:cNvSpPr/>
          <p:nvPr/>
        </p:nvSpPr>
        <p:spPr>
          <a:xfrm>
            <a:off x="5340001" y="4833394"/>
            <a:ext cx="4314009" cy="1777822"/>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t>銀行にあずければしっかり</a:t>
            </a:r>
            <a:br>
              <a:rPr kumimoji="1" lang="en-US" altLang="ja-JP"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br>
            <a:r>
              <a:rPr kumimoji="1" lang="ja-JP" altLang="en-US" sz="2400" i="0" u="none" strike="noStrike" kern="1200" cap="none" spc="0" normalizeH="0" baseline="0" noProof="0">
                <a:ln>
                  <a:noFill/>
                </a:ln>
                <a:solidFill>
                  <a:sysClr val="windowText" lastClr="000000"/>
                </a:solidFill>
                <a:effectLst/>
                <a:uLnTx/>
                <a:uFillTx/>
                <a:latin typeface="BIZ UDPゴシック" panose="020B0400000000000000" pitchFamily="50" charset="-128"/>
                <a:ea typeface="BIZ UDPゴシック" panose="020B0400000000000000" pitchFamily="50" charset="-128"/>
              </a:rPr>
              <a:t>管理されているので安全です。</a:t>
            </a:r>
          </a:p>
        </p:txBody>
      </p:sp>
      <p:sp>
        <p:nvSpPr>
          <p:cNvPr id="13" name="吹き出し: 角を丸めた四角形 12">
            <a:extLst>
              <a:ext uri="{FF2B5EF4-FFF2-40B4-BE49-F238E27FC236}">
                <a16:creationId xmlns:a16="http://schemas.microsoft.com/office/drawing/2014/main" id="{77482737-E7CD-6FE1-3DE9-B9D1E7F46F0E}"/>
              </a:ext>
            </a:extLst>
          </p:cNvPr>
          <p:cNvSpPr/>
          <p:nvPr/>
        </p:nvSpPr>
        <p:spPr>
          <a:xfrm>
            <a:off x="2934591" y="2294285"/>
            <a:ext cx="3152543" cy="2042151"/>
          </a:xfrm>
          <a:prstGeom prst="wedgeRoundRectCallout">
            <a:avLst>
              <a:gd name="adj1" fmla="val -45635"/>
              <a:gd name="adj2" fmla="val 64081"/>
              <a:gd name="adj3" fmla="val 16667"/>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150000"/>
              </a:lnSpc>
            </a:pPr>
            <a:r>
              <a:rPr kumimoji="1" lang="ja-JP" altLang="en-US" sz="2200">
                <a:solidFill>
                  <a:sysClr val="windowText" lastClr="000000"/>
                </a:solidFill>
                <a:latin typeface="BIZ UDPゴシック" panose="020B0400000000000000" pitchFamily="50" charset="-128"/>
                <a:ea typeface="BIZ UDPゴシック" panose="020B0400000000000000" pitchFamily="50" charset="-128"/>
              </a:rPr>
              <a:t>手もとにお金があるとすぐ使ってしまったり、盗まれたりするかも</a:t>
            </a:r>
            <a:br>
              <a:rPr kumimoji="1" lang="en-US" altLang="ja-JP" sz="2200">
                <a:solidFill>
                  <a:sysClr val="windowText" lastClr="000000"/>
                </a:solidFill>
                <a:latin typeface="BIZ UDPゴシック" panose="020B0400000000000000" pitchFamily="50" charset="-128"/>
                <a:ea typeface="BIZ UDPゴシック" panose="020B0400000000000000" pitchFamily="50" charset="-128"/>
              </a:rPr>
            </a:br>
            <a:r>
              <a:rPr kumimoji="1" lang="ja-JP" altLang="en-US" sz="2200">
                <a:solidFill>
                  <a:sysClr val="windowText" lastClr="000000"/>
                </a:solidFill>
                <a:latin typeface="BIZ UDPゴシック" panose="020B0400000000000000" pitchFamily="50" charset="-128"/>
                <a:ea typeface="BIZ UDPゴシック" panose="020B0400000000000000" pitchFamily="50" charset="-128"/>
              </a:rPr>
              <a:t>しれません。</a:t>
            </a:r>
          </a:p>
        </p:txBody>
      </p:sp>
      <p:sp>
        <p:nvSpPr>
          <p:cNvPr id="51" name="正方形/長方形 50"/>
          <p:cNvSpPr/>
          <p:nvPr/>
        </p:nvSpPr>
        <p:spPr>
          <a:xfrm>
            <a:off x="3079016" y="2237942"/>
            <a:ext cx="333746"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て</a:t>
            </a:r>
          </a:p>
        </p:txBody>
      </p:sp>
      <p:sp>
        <p:nvSpPr>
          <p:cNvPr id="6" name="正方形/長方形 5">
            <a:extLst>
              <a:ext uri="{FF2B5EF4-FFF2-40B4-BE49-F238E27FC236}">
                <a16:creationId xmlns:a16="http://schemas.microsoft.com/office/drawing/2014/main" id="{F8498534-F72C-E4C3-2B04-C0C399D02FA6}"/>
              </a:ext>
            </a:extLst>
          </p:cNvPr>
          <p:cNvSpPr/>
          <p:nvPr/>
        </p:nvSpPr>
        <p:spPr>
          <a:xfrm>
            <a:off x="3231322" y="3241108"/>
            <a:ext cx="633837" cy="276999"/>
          </a:xfrm>
          <a:prstGeom prst="rect">
            <a:avLst/>
          </a:prstGeom>
        </p:spPr>
        <p:txBody>
          <a:bodyPr wrap="square">
            <a:spAutoFit/>
          </a:bodyPr>
          <a:lstStyle/>
          <a:p>
            <a:r>
              <a:rPr lang="ja-JP" altLang="en-US" sz="1200" b="0">
                <a:latin typeface="BIZ UDPゴシック" panose="020B0400000000000000" pitchFamily="50" charset="-128"/>
                <a:ea typeface="BIZ UDPゴシック" panose="020B0400000000000000" pitchFamily="50" charset="-128"/>
              </a:rPr>
              <a:t>ぬす　</a:t>
            </a:r>
          </a:p>
        </p:txBody>
      </p:sp>
      <p:sp>
        <p:nvSpPr>
          <p:cNvPr id="8" name="正方形/長方形 7">
            <a:extLst>
              <a:ext uri="{FF2B5EF4-FFF2-40B4-BE49-F238E27FC236}">
                <a16:creationId xmlns:a16="http://schemas.microsoft.com/office/drawing/2014/main" id="{713163F4-B766-AEDD-7E9F-EBDC02053574}"/>
              </a:ext>
            </a:extLst>
          </p:cNvPr>
          <p:cNvSpPr/>
          <p:nvPr/>
        </p:nvSpPr>
        <p:spPr>
          <a:xfrm>
            <a:off x="489720" y="4845167"/>
            <a:ext cx="622286"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かぞく</a:t>
            </a:r>
          </a:p>
        </p:txBody>
      </p:sp>
      <p:sp>
        <p:nvSpPr>
          <p:cNvPr id="9" name="正方形/長方形 8">
            <a:extLst>
              <a:ext uri="{FF2B5EF4-FFF2-40B4-BE49-F238E27FC236}">
                <a16:creationId xmlns:a16="http://schemas.microsoft.com/office/drawing/2014/main" id="{7B41717F-F7AA-EF69-CA5F-184D92076B66}"/>
              </a:ext>
            </a:extLst>
          </p:cNvPr>
          <p:cNvSpPr/>
          <p:nvPr/>
        </p:nvSpPr>
        <p:spPr>
          <a:xfrm>
            <a:off x="827204" y="5403006"/>
            <a:ext cx="335348"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た</a:t>
            </a:r>
          </a:p>
        </p:txBody>
      </p:sp>
      <p:sp>
        <p:nvSpPr>
          <p:cNvPr id="4" name="テキスト ボックス 3">
            <a:extLst>
              <a:ext uri="{FF2B5EF4-FFF2-40B4-BE49-F238E27FC236}">
                <a16:creationId xmlns:a16="http://schemas.microsoft.com/office/drawing/2014/main" id="{A6CFDD01-D908-8153-0FF8-F1FB9DED6642}"/>
              </a:ext>
            </a:extLst>
          </p:cNvPr>
          <p:cNvSpPr txBox="1"/>
          <p:nvPr/>
        </p:nvSpPr>
        <p:spPr>
          <a:xfrm>
            <a:off x="5565004" y="5092274"/>
            <a:ext cx="758541" cy="276999"/>
          </a:xfrm>
          <a:prstGeom prst="rect">
            <a:avLst/>
          </a:prstGeom>
          <a:noFill/>
        </p:spPr>
        <p:txBody>
          <a:bodyPr wrap="none" rtlCol="0">
            <a:spAutoFit/>
          </a:bodyPr>
          <a:lstStyle/>
          <a:p>
            <a:r>
              <a:rPr kumimoji="1" lang="ja-JP" altLang="en-US" sz="1200" b="0">
                <a:latin typeface="BIZ UDPゴシック" panose="020B0400000000000000" pitchFamily="50" charset="-128"/>
                <a:ea typeface="BIZ UDPゴシック" panose="020B0400000000000000" pitchFamily="50" charset="-128"/>
              </a:rPr>
              <a:t>ぎんこう</a:t>
            </a:r>
            <a:endParaRPr kumimoji="1" lang="en-US" altLang="ja-JP" sz="1200" b="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06A698EE-75A7-9091-15B7-A8FB75C8D9F7}"/>
              </a:ext>
            </a:extLst>
          </p:cNvPr>
          <p:cNvSpPr/>
          <p:nvPr/>
        </p:nvSpPr>
        <p:spPr>
          <a:xfrm>
            <a:off x="3557096" y="2752597"/>
            <a:ext cx="633837" cy="276999"/>
          </a:xfrm>
          <a:prstGeom prst="rect">
            <a:avLst/>
          </a:prstGeom>
        </p:spPr>
        <p:txBody>
          <a:bodyPr wrap="square">
            <a:spAutoFit/>
          </a:bodyPr>
          <a:lstStyle/>
          <a:p>
            <a:r>
              <a:rPr lang="ja-JP" altLang="en-US" sz="1200" b="0">
                <a:latin typeface="BIZ UDPゴシック" panose="020B0400000000000000" pitchFamily="50" charset="-128"/>
                <a:ea typeface="BIZ UDPゴシック" panose="020B0400000000000000" pitchFamily="50" charset="-128"/>
              </a:rPr>
              <a:t>つか　</a:t>
            </a:r>
          </a:p>
        </p:txBody>
      </p:sp>
      <p:sp>
        <p:nvSpPr>
          <p:cNvPr id="18" name="正方形/長方形 17">
            <a:extLst>
              <a:ext uri="{FF2B5EF4-FFF2-40B4-BE49-F238E27FC236}">
                <a16:creationId xmlns:a16="http://schemas.microsoft.com/office/drawing/2014/main" id="{E0F4ED06-2471-B8ED-A149-33D3A275C8C6}"/>
              </a:ext>
            </a:extLst>
          </p:cNvPr>
          <p:cNvSpPr/>
          <p:nvPr/>
        </p:nvSpPr>
        <p:spPr>
          <a:xfrm>
            <a:off x="1432700" y="5972525"/>
            <a:ext cx="489236"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かね</a:t>
            </a:r>
          </a:p>
        </p:txBody>
      </p:sp>
      <p:sp>
        <p:nvSpPr>
          <p:cNvPr id="20" name="テキスト ボックス 19">
            <a:extLst>
              <a:ext uri="{FF2B5EF4-FFF2-40B4-BE49-F238E27FC236}">
                <a16:creationId xmlns:a16="http://schemas.microsoft.com/office/drawing/2014/main" id="{88221D42-1AED-5CEF-1DF5-3DAB20D57C85}"/>
              </a:ext>
            </a:extLst>
          </p:cNvPr>
          <p:cNvSpPr txBox="1"/>
          <p:nvPr/>
        </p:nvSpPr>
        <p:spPr>
          <a:xfrm>
            <a:off x="8106680" y="5676670"/>
            <a:ext cx="777777" cy="276999"/>
          </a:xfrm>
          <a:prstGeom prst="rect">
            <a:avLst/>
          </a:prstGeom>
          <a:noFill/>
        </p:spPr>
        <p:txBody>
          <a:bodyPr wrap="none" rtlCol="0">
            <a:spAutoFit/>
          </a:bodyPr>
          <a:lstStyle/>
          <a:p>
            <a:r>
              <a:rPr kumimoji="1" lang="ja-JP" altLang="en-US" sz="1200" b="0">
                <a:latin typeface="BIZ UDPゴシック" panose="020B0400000000000000" pitchFamily="50" charset="-128"/>
                <a:ea typeface="BIZ UDPゴシック" panose="020B0400000000000000" pitchFamily="50" charset="-128"/>
              </a:rPr>
              <a:t>あんぜん</a:t>
            </a:r>
            <a:endParaRPr kumimoji="1" lang="en-US" altLang="ja-JP" sz="1200" b="0">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B52DF4EF-0987-901A-F423-29B6C17D0CDB}"/>
              </a:ext>
            </a:extLst>
          </p:cNvPr>
          <p:cNvSpPr/>
          <p:nvPr/>
        </p:nvSpPr>
        <p:spPr bwMode="white">
          <a:xfrm>
            <a:off x="2997432" y="63684"/>
            <a:ext cx="280961" cy="276999"/>
          </a:xfrm>
          <a:prstGeom prst="rect">
            <a:avLst/>
          </a:prstGeom>
        </p:spPr>
        <p:txBody>
          <a:bodyPr wrap="square" lIns="91440" tIns="45720" rIns="91440" bIns="45720" anchor="t">
            <a:spAutoFit/>
          </a:bodyPr>
          <a:lstStyle/>
          <a:p>
            <a:r>
              <a:rPr kumimoji="1" lang="ja-JP" altLang="en-US" sz="1200" b="0" kern="0">
                <a:solidFill>
                  <a:schemeClr val="bg1"/>
                </a:solidFill>
                <a:latin typeface="BIZ UDPゴシック" panose="020B0400000000000000" pitchFamily="50" charset="-128"/>
                <a:ea typeface="BIZ UDPゴシック" panose="020B0400000000000000" pitchFamily="50" charset="-128"/>
              </a:rPr>
              <a:t>た</a:t>
            </a:r>
            <a:endParaRPr lang="ja-JP" altLang="en-US" sz="1200" b="0">
              <a:solidFill>
                <a:schemeClr val="bg1"/>
              </a:solidFill>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8AE7FBC7-C627-5CBF-3CE5-BCEC3919CF0B}"/>
              </a:ext>
            </a:extLst>
          </p:cNvPr>
          <p:cNvSpPr/>
          <p:nvPr/>
        </p:nvSpPr>
        <p:spPr bwMode="white">
          <a:xfrm>
            <a:off x="3639288" y="63684"/>
            <a:ext cx="566015" cy="276999"/>
          </a:xfrm>
          <a:prstGeom prst="rect">
            <a:avLst/>
          </a:prstGeom>
        </p:spPr>
        <p:txBody>
          <a:bodyPr wrap="square" lIns="91440" tIns="45720" rIns="91440" bIns="45720" anchor="t">
            <a:spAutoFit/>
          </a:bodyPr>
          <a:lstStyle/>
          <a:p>
            <a:r>
              <a:rPr kumimoji="1" lang="ja-JP" altLang="en-US" sz="1200" b="0" kern="0">
                <a:solidFill>
                  <a:schemeClr val="bg1"/>
                </a:solidFill>
                <a:latin typeface="BIZ UDPゴシック" panose="020B0400000000000000" pitchFamily="50" charset="-128"/>
                <a:ea typeface="BIZ UDPゴシック" panose="020B0400000000000000" pitchFamily="50" charset="-128"/>
              </a:rPr>
              <a:t>かた</a:t>
            </a:r>
            <a:endParaRPr lang="ja-JP" altLang="en-US" sz="1200" b="0">
              <a:solidFill>
                <a:schemeClr val="bg1"/>
              </a:solidFill>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0C5C981A-611E-2424-08A1-2972A5D9DB99}"/>
              </a:ext>
            </a:extLst>
          </p:cNvPr>
          <p:cNvSpPr/>
          <p:nvPr/>
        </p:nvSpPr>
        <p:spPr>
          <a:xfrm>
            <a:off x="2132825" y="761210"/>
            <a:ext cx="489236" cy="276999"/>
          </a:xfrm>
          <a:prstGeom prst="rect">
            <a:avLst/>
          </a:prstGeom>
        </p:spPr>
        <p:txBody>
          <a:bodyPr wrap="square">
            <a:spAutoFit/>
          </a:bodyPr>
          <a:lstStyle/>
          <a:p>
            <a:r>
              <a:rPr kumimoji="1" lang="ja-JP" altLang="en-US" sz="1200" b="0" kern="0">
                <a:latin typeface="BIZ UDPゴシック" panose="020B0400000000000000" pitchFamily="50" charset="-128"/>
                <a:ea typeface="BIZ UDPゴシック" panose="020B0400000000000000" pitchFamily="50" charset="-128"/>
              </a:rPr>
              <a:t>かね</a:t>
            </a:r>
            <a:endParaRPr lang="ja-JP" altLang="en-US" sz="1200" b="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EC94AE40-C140-D936-107C-B8CF51A0AE2E}"/>
              </a:ext>
            </a:extLst>
          </p:cNvPr>
          <p:cNvSpPr/>
          <p:nvPr/>
        </p:nvSpPr>
        <p:spPr>
          <a:xfrm>
            <a:off x="2934120" y="761210"/>
            <a:ext cx="335348" cy="276999"/>
          </a:xfrm>
          <a:prstGeom prst="rect">
            <a:avLst/>
          </a:prstGeom>
        </p:spPr>
        <p:txBody>
          <a:bodyPr wrap="square">
            <a:spAutoFit/>
          </a:bodyPr>
          <a:lstStyle/>
          <a:p>
            <a:r>
              <a:rPr kumimoji="1" lang="ja-JP" altLang="en-US" sz="1200" b="0" kern="0">
                <a:latin typeface="BIZ UDPゴシック" panose="020B0400000000000000" pitchFamily="50" charset="-128"/>
                <a:ea typeface="BIZ UDPゴシック" panose="020B0400000000000000" pitchFamily="50" charset="-128"/>
              </a:rPr>
              <a:t>た</a:t>
            </a:r>
            <a:endParaRPr lang="ja-JP" altLang="en-US" sz="1200" b="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C05CE2B5-98F7-E704-3CD1-B26DB0C8BB0E}"/>
              </a:ext>
            </a:extLst>
          </p:cNvPr>
          <p:cNvSpPr/>
          <p:nvPr/>
        </p:nvSpPr>
        <p:spPr>
          <a:xfrm>
            <a:off x="5010551" y="761210"/>
            <a:ext cx="1290738" cy="276999"/>
          </a:xfrm>
          <a:prstGeom prst="rect">
            <a:avLst/>
          </a:prstGeom>
        </p:spPr>
        <p:txBody>
          <a:bodyPr wrap="square">
            <a:spAutoFit/>
          </a:bodyPr>
          <a:lstStyle/>
          <a:p>
            <a:r>
              <a:rPr kumimoji="1" lang="ja-JP" altLang="en-US" sz="1200" b="0" kern="0">
                <a:latin typeface="BIZ UDPゴシック" panose="020B0400000000000000" pitchFamily="50" charset="-128"/>
                <a:ea typeface="BIZ UDPゴシック" panose="020B0400000000000000" pitchFamily="50" charset="-128"/>
              </a:rPr>
              <a:t>ぎんこう　こうざ</a:t>
            </a:r>
            <a:endParaRPr lang="ja-JP" altLang="en-US" sz="1200" b="0">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F618FEF4-4D4B-C9C5-AFA2-45F45CB9130A}"/>
              </a:ext>
            </a:extLst>
          </p:cNvPr>
          <p:cNvSpPr/>
          <p:nvPr/>
        </p:nvSpPr>
        <p:spPr>
          <a:xfrm>
            <a:off x="732736" y="1336251"/>
            <a:ext cx="758541" cy="276999"/>
          </a:xfrm>
          <a:prstGeom prst="rect">
            <a:avLst/>
          </a:prstGeom>
        </p:spPr>
        <p:txBody>
          <a:bodyPr wrap="square">
            <a:spAutoFit/>
          </a:bodyPr>
          <a:lstStyle/>
          <a:p>
            <a:r>
              <a:rPr kumimoji="1" lang="ja-JP" altLang="en-US" sz="1200" b="0" kern="0">
                <a:latin typeface="BIZ UDPゴシック" panose="020B0400000000000000" pitchFamily="50" charset="-128"/>
                <a:ea typeface="BIZ UDPゴシック" panose="020B0400000000000000" pitchFamily="50" charset="-128"/>
              </a:rPr>
              <a:t>かくじつ</a:t>
            </a:r>
            <a:endParaRPr lang="ja-JP" altLang="en-US" sz="1200" b="0">
              <a:latin typeface="BIZ UDPゴシック" panose="020B0400000000000000" pitchFamily="50" charset="-128"/>
              <a:ea typeface="BIZ UDPゴシック" panose="020B0400000000000000" pitchFamily="50" charset="-128"/>
            </a:endParaRPr>
          </a:p>
        </p:txBody>
      </p:sp>
      <p:sp>
        <p:nvSpPr>
          <p:cNvPr id="30" name="正方形/長方形 29">
            <a:extLst>
              <a:ext uri="{FF2B5EF4-FFF2-40B4-BE49-F238E27FC236}">
                <a16:creationId xmlns:a16="http://schemas.microsoft.com/office/drawing/2014/main" id="{D9B88404-84EE-FB07-D35A-6E2FB30C40A9}"/>
              </a:ext>
            </a:extLst>
          </p:cNvPr>
          <p:cNvSpPr/>
          <p:nvPr/>
        </p:nvSpPr>
        <p:spPr>
          <a:xfrm>
            <a:off x="2991521" y="4845167"/>
            <a:ext cx="1045479"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ちょきんばこ</a:t>
            </a:r>
          </a:p>
        </p:txBody>
      </p:sp>
      <p:sp>
        <p:nvSpPr>
          <p:cNvPr id="31" name="正方形/長方形 30">
            <a:extLst>
              <a:ext uri="{FF2B5EF4-FFF2-40B4-BE49-F238E27FC236}">
                <a16:creationId xmlns:a16="http://schemas.microsoft.com/office/drawing/2014/main" id="{DC1BFE63-CE02-0431-4F42-9B40DE67EE7F}"/>
              </a:ext>
            </a:extLst>
          </p:cNvPr>
          <p:cNvSpPr/>
          <p:nvPr/>
        </p:nvSpPr>
        <p:spPr>
          <a:xfrm>
            <a:off x="2024470" y="5403006"/>
            <a:ext cx="772969"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ひつよう</a:t>
            </a:r>
          </a:p>
        </p:txBody>
      </p:sp>
      <p:sp>
        <p:nvSpPr>
          <p:cNvPr id="32" name="正方形/長方形 31">
            <a:extLst>
              <a:ext uri="{FF2B5EF4-FFF2-40B4-BE49-F238E27FC236}">
                <a16:creationId xmlns:a16="http://schemas.microsoft.com/office/drawing/2014/main" id="{C37ED4C6-7F12-43C6-A114-A3069D0ABF2F}"/>
              </a:ext>
            </a:extLst>
          </p:cNvPr>
          <p:cNvSpPr/>
          <p:nvPr/>
        </p:nvSpPr>
        <p:spPr>
          <a:xfrm>
            <a:off x="5431622" y="5676670"/>
            <a:ext cx="615874"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かんり</a:t>
            </a:r>
          </a:p>
        </p:txBody>
      </p:sp>
      <p:sp>
        <p:nvSpPr>
          <p:cNvPr id="34" name="正方形/長方形 33">
            <a:extLst>
              <a:ext uri="{FF2B5EF4-FFF2-40B4-BE49-F238E27FC236}">
                <a16:creationId xmlns:a16="http://schemas.microsoft.com/office/drawing/2014/main" id="{507E3E9B-6299-4BC9-4660-D7DA7484B407}"/>
              </a:ext>
            </a:extLst>
          </p:cNvPr>
          <p:cNvSpPr/>
          <p:nvPr/>
        </p:nvSpPr>
        <p:spPr>
          <a:xfrm>
            <a:off x="4444742" y="2237942"/>
            <a:ext cx="489236" cy="276999"/>
          </a:xfrm>
          <a:prstGeom prst="rect">
            <a:avLst/>
          </a:prstGeom>
        </p:spPr>
        <p:txBody>
          <a:bodyPr wrap="none">
            <a:spAutoFit/>
          </a:bodyPr>
          <a:lstStyle/>
          <a:p>
            <a:r>
              <a:rPr lang="ja-JP" altLang="en-US" sz="1200" b="0">
                <a:latin typeface="BIZ UDPゴシック" panose="020B0400000000000000" pitchFamily="50" charset="-128"/>
                <a:ea typeface="BIZ UDPゴシック" panose="020B0400000000000000" pitchFamily="50" charset="-128"/>
              </a:rPr>
              <a:t>かね</a:t>
            </a:r>
          </a:p>
        </p:txBody>
      </p:sp>
    </p:spTree>
    <p:extLst>
      <p:ext uri="{BB962C8B-B14F-4D97-AF65-F5344CB8AC3E}">
        <p14:creationId xmlns:p14="http://schemas.microsoft.com/office/powerpoint/2010/main" val="3222167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1F01F-FB24-42CF-2933-D646F92ECA75}"/>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07D6B51E-D359-265B-C44E-708FFA748E56}"/>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
        <p:nvSpPr>
          <p:cNvPr id="4" name="テキスト ボックス 5">
            <a:extLst>
              <a:ext uri="{FF2B5EF4-FFF2-40B4-BE49-F238E27FC236}">
                <a16:creationId xmlns:a16="http://schemas.microsoft.com/office/drawing/2014/main" id="{E1DBF80E-9ABB-AF1C-C633-8C55E96C312F}"/>
              </a:ext>
            </a:extLst>
          </p:cNvPr>
          <p:cNvSpPr txBox="1">
            <a:spLocks noChangeArrowheads="1"/>
          </p:cNvSpPr>
          <p:nvPr/>
        </p:nvSpPr>
        <p:spPr bwMode="auto">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a:ea typeface="Meiryo UI"/>
              </a:rPr>
              <a:t>お金をためる方法（銀行にあずける）</a:t>
            </a:r>
            <a:endParaRPr lang="en-US" altLang="ja-JP" sz="2800">
              <a:solidFill>
                <a:schemeClr val="bg1"/>
              </a:solidFill>
              <a:latin typeface="Meiryo UI"/>
              <a:ea typeface="Meiryo UI"/>
            </a:endParaRPr>
          </a:p>
        </p:txBody>
      </p:sp>
      <p:sp>
        <p:nvSpPr>
          <p:cNvPr id="6" name="正方形/長方形 5">
            <a:extLst>
              <a:ext uri="{FF2B5EF4-FFF2-40B4-BE49-F238E27FC236}">
                <a16:creationId xmlns:a16="http://schemas.microsoft.com/office/drawing/2014/main" id="{767C62AD-1240-C83C-B1FD-D5848F8F7C8F}"/>
              </a:ext>
            </a:extLst>
          </p:cNvPr>
          <p:cNvSpPr/>
          <p:nvPr/>
        </p:nvSpPr>
        <p:spPr>
          <a:xfrm>
            <a:off x="2204087" y="50800"/>
            <a:ext cx="3305713" cy="276999"/>
          </a:xfrm>
          <a:prstGeom prst="rect">
            <a:avLst/>
          </a:prstGeom>
        </p:spPr>
        <p:txBody>
          <a:bodyPr wrap="none" lIns="91440" tIns="45720" rIns="91440" bIns="45720" anchor="t">
            <a:spAutoFit/>
          </a:bodyPr>
          <a:lstStyle/>
          <a:p>
            <a:r>
              <a:rPr kumimoji="1" lang="ja-JP" altLang="en-US" sz="1200" b="0" kern="0">
                <a:solidFill>
                  <a:schemeClr val="bg1"/>
                </a:solidFill>
                <a:latin typeface="Meiryo UI"/>
                <a:ea typeface="Meiryo UI"/>
              </a:rPr>
              <a:t>かね　　　　　　　　　　　　　ほうほう　　　　　　ぎんこう</a:t>
            </a:r>
            <a:endParaRPr lang="ja-JP" altLang="en-US" sz="1200" b="0">
              <a:solidFill>
                <a:schemeClr val="bg1"/>
              </a:solidFill>
              <a:latin typeface="Meiryo UI"/>
              <a:ea typeface="Meiryo UI"/>
            </a:endParaRPr>
          </a:p>
        </p:txBody>
      </p:sp>
      <p:sp>
        <p:nvSpPr>
          <p:cNvPr id="8" name="正方形/長方形 7">
            <a:extLst>
              <a:ext uri="{FF2B5EF4-FFF2-40B4-BE49-F238E27FC236}">
                <a16:creationId xmlns:a16="http://schemas.microsoft.com/office/drawing/2014/main" id="{F6EB5FB1-9847-2A0A-007D-97AC28BC70B6}"/>
              </a:ext>
            </a:extLst>
          </p:cNvPr>
          <p:cNvSpPr/>
          <p:nvPr/>
        </p:nvSpPr>
        <p:spPr>
          <a:xfrm>
            <a:off x="4841805" y="3676827"/>
            <a:ext cx="914399" cy="914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0" name="四角形: 角を丸くする 9">
            <a:extLst>
              <a:ext uri="{FF2B5EF4-FFF2-40B4-BE49-F238E27FC236}">
                <a16:creationId xmlns:a16="http://schemas.microsoft.com/office/drawing/2014/main" id="{F389EE34-1150-8EC2-1CB7-F3BCDF84BDBD}"/>
              </a:ext>
            </a:extLst>
          </p:cNvPr>
          <p:cNvSpPr/>
          <p:nvPr/>
        </p:nvSpPr>
        <p:spPr>
          <a:xfrm>
            <a:off x="3688454" y="3676827"/>
            <a:ext cx="1029734" cy="87594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24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1A7D908E-8C8C-4F51-BA57-977903187037}"/>
              </a:ext>
            </a:extLst>
          </p:cNvPr>
          <p:cNvSpPr/>
          <p:nvPr/>
        </p:nvSpPr>
        <p:spPr>
          <a:xfrm>
            <a:off x="100801" y="918098"/>
            <a:ext cx="9704398" cy="1416238"/>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○銀行にお金をあずけると、</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お金をあずけてくれたお礼として利息</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　 がもらえます。</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右矢印 26">
            <a:extLst>
              <a:ext uri="{FF2B5EF4-FFF2-40B4-BE49-F238E27FC236}">
                <a16:creationId xmlns:a16="http://schemas.microsoft.com/office/drawing/2014/main" id="{06DF160E-B51C-145B-9043-C051A7842AFC}"/>
              </a:ext>
            </a:extLst>
          </p:cNvPr>
          <p:cNvSpPr/>
          <p:nvPr/>
        </p:nvSpPr>
        <p:spPr>
          <a:xfrm>
            <a:off x="3195829" y="3632906"/>
            <a:ext cx="3569224" cy="576000"/>
          </a:xfrm>
          <a:prstGeom prst="rightArrow">
            <a:avLst>
              <a:gd name="adj1" fmla="val 31995"/>
              <a:gd name="adj2" fmla="val 50000"/>
            </a:avLst>
          </a:prstGeom>
          <a:solidFill>
            <a:schemeClr val="accent3">
              <a:lumMod val="75000"/>
            </a:schemeClr>
          </a:solidFill>
        </p:spPr>
        <p:txBody>
          <a:bodyPr wrap="none" rtlCol="0" anchor="ctr">
            <a:noAutofit/>
          </a:bodyPr>
          <a:lstStyle/>
          <a:p>
            <a:pPr algn="ctr" fontAlgn="auto">
              <a:spcBef>
                <a:spcPts val="0"/>
              </a:spcBef>
              <a:spcAft>
                <a:spcPts val="0"/>
              </a:spcAft>
            </a:pPr>
            <a:endParaRPr kumimoji="1" lang="ja-JP" altLang="en-US" sz="2800" b="0" kern="0">
              <a:solidFill>
                <a:srgbClr val="000000"/>
              </a:solidFill>
              <a:latin typeface="Meiryo UI" panose="020B0604030504040204" pitchFamily="50" charset="-128"/>
              <a:ea typeface="Meiryo UI" panose="020B0604030504040204" pitchFamily="50" charset="-128"/>
            </a:endParaRPr>
          </a:p>
        </p:txBody>
      </p:sp>
      <p:sp>
        <p:nvSpPr>
          <p:cNvPr id="16" name="右矢印 28">
            <a:extLst>
              <a:ext uri="{FF2B5EF4-FFF2-40B4-BE49-F238E27FC236}">
                <a16:creationId xmlns:a16="http://schemas.microsoft.com/office/drawing/2014/main" id="{256EE321-0AFD-4432-A692-149EC6757FBB}"/>
              </a:ext>
            </a:extLst>
          </p:cNvPr>
          <p:cNvSpPr/>
          <p:nvPr/>
        </p:nvSpPr>
        <p:spPr>
          <a:xfrm flipH="1">
            <a:off x="3151093" y="4465234"/>
            <a:ext cx="3569224" cy="576000"/>
          </a:xfrm>
          <a:prstGeom prst="rightArrow">
            <a:avLst>
              <a:gd name="adj1" fmla="val 32361"/>
              <a:gd name="adj2" fmla="val 50000"/>
            </a:avLst>
          </a:prstGeom>
          <a:solidFill>
            <a:srgbClr val="FFC000"/>
          </a:solidFill>
        </p:spPr>
        <p:txBody>
          <a:bodyPr wrap="none" rtlCol="0" anchor="ctr">
            <a:noAutofit/>
          </a:bodyPr>
          <a:lstStyle/>
          <a:p>
            <a:pPr algn="ctr" fontAlgn="auto">
              <a:spcBef>
                <a:spcPts val="0"/>
              </a:spcBef>
              <a:spcAft>
                <a:spcPts val="0"/>
              </a:spcAft>
            </a:pPr>
            <a:endParaRPr kumimoji="1" lang="ja-JP" altLang="en-US" sz="2800" b="0" kern="0">
              <a:solidFill>
                <a:srgbClr val="000000"/>
              </a:solidFill>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D0FD483E-D1B5-C2E0-22A3-A9B94C17E1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446" y="3176526"/>
            <a:ext cx="1555348" cy="2340000"/>
          </a:xfrm>
          <a:prstGeom prst="rect">
            <a:avLst/>
          </a:prstGeom>
        </p:spPr>
      </p:pic>
      <p:pic>
        <p:nvPicPr>
          <p:cNvPr id="20" name="図 19">
            <a:extLst>
              <a:ext uri="{FF2B5EF4-FFF2-40B4-BE49-F238E27FC236}">
                <a16:creationId xmlns:a16="http://schemas.microsoft.com/office/drawing/2014/main" id="{E3C7A24C-9AA8-A427-5D00-C590908DA1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57089" y="3176526"/>
            <a:ext cx="1555347" cy="2340000"/>
          </a:xfrm>
          <a:prstGeom prst="rect">
            <a:avLst/>
          </a:prstGeom>
        </p:spPr>
      </p:pic>
      <p:pic>
        <p:nvPicPr>
          <p:cNvPr id="22" name="図 21">
            <a:extLst>
              <a:ext uri="{FF2B5EF4-FFF2-40B4-BE49-F238E27FC236}">
                <a16:creationId xmlns:a16="http://schemas.microsoft.com/office/drawing/2014/main" id="{9A285C1D-F2AE-2724-676B-9BA4A9C10E3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16654" y="2744398"/>
            <a:ext cx="2861014" cy="3251152"/>
          </a:xfrm>
          <a:prstGeom prst="rect">
            <a:avLst/>
          </a:prstGeom>
        </p:spPr>
      </p:pic>
      <p:pic>
        <p:nvPicPr>
          <p:cNvPr id="24" name="図 23">
            <a:extLst>
              <a:ext uri="{FF2B5EF4-FFF2-40B4-BE49-F238E27FC236}">
                <a16:creationId xmlns:a16="http://schemas.microsoft.com/office/drawing/2014/main" id="{ED934BF8-5F0B-42CB-E780-3F5B4660E79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500000">
            <a:off x="4762289" y="3639526"/>
            <a:ext cx="1086490" cy="540000"/>
          </a:xfrm>
          <a:prstGeom prst="rect">
            <a:avLst/>
          </a:prstGeom>
        </p:spPr>
      </p:pic>
      <p:pic>
        <p:nvPicPr>
          <p:cNvPr id="26" name="図 25">
            <a:extLst>
              <a:ext uri="{FF2B5EF4-FFF2-40B4-BE49-F238E27FC236}">
                <a16:creationId xmlns:a16="http://schemas.microsoft.com/office/drawing/2014/main" id="{27B3DDBE-48D7-E95A-6DDF-528C078AC0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0100000">
            <a:off x="4326907" y="3643412"/>
            <a:ext cx="1086490" cy="540000"/>
          </a:xfrm>
          <a:prstGeom prst="rect">
            <a:avLst/>
          </a:prstGeom>
        </p:spPr>
      </p:pic>
      <p:pic>
        <p:nvPicPr>
          <p:cNvPr id="28" name="図 27">
            <a:extLst>
              <a:ext uri="{FF2B5EF4-FFF2-40B4-BE49-F238E27FC236}">
                <a16:creationId xmlns:a16="http://schemas.microsoft.com/office/drawing/2014/main" id="{A86222B9-D3E9-A37F-DC29-B74CA62ECA5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20096787">
            <a:off x="3924984" y="3649331"/>
            <a:ext cx="1086490" cy="540000"/>
          </a:xfrm>
          <a:prstGeom prst="rect">
            <a:avLst/>
          </a:prstGeom>
        </p:spPr>
      </p:pic>
      <p:pic>
        <p:nvPicPr>
          <p:cNvPr id="30" name="図 29">
            <a:extLst>
              <a:ext uri="{FF2B5EF4-FFF2-40B4-BE49-F238E27FC236}">
                <a16:creationId xmlns:a16="http://schemas.microsoft.com/office/drawing/2014/main" id="{1E95AFEF-B9E5-5EFE-06D6-F5360999D75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375644" y="4399539"/>
            <a:ext cx="720000" cy="720000"/>
          </a:xfrm>
          <a:prstGeom prst="rect">
            <a:avLst/>
          </a:prstGeom>
        </p:spPr>
      </p:pic>
      <p:sp>
        <p:nvSpPr>
          <p:cNvPr id="32" name="テキスト ボックス 31">
            <a:extLst>
              <a:ext uri="{FF2B5EF4-FFF2-40B4-BE49-F238E27FC236}">
                <a16:creationId xmlns:a16="http://schemas.microsoft.com/office/drawing/2014/main" id="{FC901B08-DA4F-16EF-9C58-0F4CA1E7918C}"/>
              </a:ext>
            </a:extLst>
          </p:cNvPr>
          <p:cNvSpPr txBox="1"/>
          <p:nvPr/>
        </p:nvSpPr>
        <p:spPr>
          <a:xfrm>
            <a:off x="3806680" y="2913776"/>
            <a:ext cx="2063385" cy="461665"/>
          </a:xfrm>
          <a:prstGeom prst="rect">
            <a:avLst/>
          </a:prstGeom>
          <a:noFill/>
        </p:spPr>
        <p:txBody>
          <a:bodyPr wrap="none" rtlCol="0">
            <a:spAutoFit/>
          </a:bodyPr>
          <a:lstStyle/>
          <a:p>
            <a:r>
              <a:rPr kumimoji="1" lang="ja-JP" altLang="en-US" sz="2400">
                <a:latin typeface="Meiryo UI" panose="020B0604030504040204" pitchFamily="50" charset="-128"/>
                <a:ea typeface="Meiryo UI" panose="020B0604030504040204" pitchFamily="50" charset="-128"/>
              </a:rPr>
              <a:t>お金をあずける</a:t>
            </a:r>
          </a:p>
        </p:txBody>
      </p:sp>
      <p:sp>
        <p:nvSpPr>
          <p:cNvPr id="34" name="テキスト ボックス 33">
            <a:extLst>
              <a:ext uri="{FF2B5EF4-FFF2-40B4-BE49-F238E27FC236}">
                <a16:creationId xmlns:a16="http://schemas.microsoft.com/office/drawing/2014/main" id="{B4DCF9B6-17F8-2DFC-8CB9-A0ABEC624A66}"/>
              </a:ext>
            </a:extLst>
          </p:cNvPr>
          <p:cNvSpPr txBox="1"/>
          <p:nvPr/>
        </p:nvSpPr>
        <p:spPr>
          <a:xfrm>
            <a:off x="4279191" y="5352432"/>
            <a:ext cx="902811" cy="523220"/>
          </a:xfrm>
          <a:prstGeom prst="rect">
            <a:avLst/>
          </a:prstGeom>
          <a:noFill/>
        </p:spPr>
        <p:txBody>
          <a:bodyPr wrap="none" rtlCol="0">
            <a:spAutoFit/>
          </a:bodyPr>
          <a:lstStyle/>
          <a:p>
            <a:r>
              <a:rPr kumimoji="1" lang="ja-JP" altLang="en-US" sz="2800">
                <a:latin typeface="Meiryo UI" panose="020B0604030504040204" pitchFamily="50" charset="-128"/>
                <a:ea typeface="Meiryo UI" panose="020B0604030504040204" pitchFamily="50" charset="-128"/>
              </a:rPr>
              <a:t>利息</a:t>
            </a:r>
          </a:p>
        </p:txBody>
      </p:sp>
      <p:sp>
        <p:nvSpPr>
          <p:cNvPr id="36" name="正方形/長方形 35">
            <a:extLst>
              <a:ext uri="{FF2B5EF4-FFF2-40B4-BE49-F238E27FC236}">
                <a16:creationId xmlns:a16="http://schemas.microsoft.com/office/drawing/2014/main" id="{D123682B-5C5C-743B-37D2-C39BF580C675}"/>
              </a:ext>
            </a:extLst>
          </p:cNvPr>
          <p:cNvSpPr/>
          <p:nvPr/>
        </p:nvSpPr>
        <p:spPr>
          <a:xfrm>
            <a:off x="603080" y="947995"/>
            <a:ext cx="8864927" cy="276999"/>
          </a:xfrm>
          <a:prstGeom prst="rect">
            <a:avLst/>
          </a:prstGeom>
        </p:spPr>
        <p:txBody>
          <a:bodyPr wrap="none" lIns="91440" tIns="45720" rIns="91440" bIns="45720" anchor="t">
            <a:spAutoFit/>
          </a:bodyPr>
          <a:lstStyle/>
          <a:p>
            <a:r>
              <a:rPr kumimoji="1" lang="ja-JP" altLang="en-US" sz="1200" b="0" kern="0">
                <a:latin typeface="Meiryo UI"/>
                <a:ea typeface="Meiryo UI"/>
              </a:rPr>
              <a:t>ぎんこう　　　　　　　　かね　　　　　　　　　　　　　　　　　　　　　　　　　</a:t>
            </a:r>
            <a:r>
              <a:rPr kumimoji="1" lang="ja-JP" altLang="en-US" sz="1200" b="0" kern="0">
                <a:solidFill>
                  <a:srgbClr val="FF0000"/>
                </a:solidFill>
                <a:latin typeface="Meiryo UI"/>
                <a:ea typeface="Meiryo UI"/>
              </a:rPr>
              <a:t>かね　　　　　　　　　　　　　　　　　　　　　　　　　　 れい　　　　　　　　　   りそく</a:t>
            </a:r>
            <a:endParaRPr lang="ja-JP" altLang="en-US" sz="1200" b="0">
              <a:solidFill>
                <a:srgbClr val="FF0000"/>
              </a:solidFill>
              <a:latin typeface="Meiryo UI"/>
              <a:ea typeface="Meiryo UI"/>
            </a:endParaRPr>
          </a:p>
        </p:txBody>
      </p:sp>
      <p:sp>
        <p:nvSpPr>
          <p:cNvPr id="38" name="正方形/長方形 37">
            <a:extLst>
              <a:ext uri="{FF2B5EF4-FFF2-40B4-BE49-F238E27FC236}">
                <a16:creationId xmlns:a16="http://schemas.microsoft.com/office/drawing/2014/main" id="{9B5C9F2C-CA1C-85AB-F8D3-AF152745824B}"/>
              </a:ext>
            </a:extLst>
          </p:cNvPr>
          <p:cNvSpPr/>
          <p:nvPr/>
        </p:nvSpPr>
        <p:spPr>
          <a:xfrm>
            <a:off x="4084453" y="2753647"/>
            <a:ext cx="463588" cy="276999"/>
          </a:xfrm>
          <a:prstGeom prst="rect">
            <a:avLst/>
          </a:prstGeom>
        </p:spPr>
        <p:txBody>
          <a:bodyPr wrap="none" lIns="91440" tIns="45720" rIns="91440" bIns="45720" anchor="t">
            <a:spAutoFit/>
          </a:bodyPr>
          <a:lstStyle/>
          <a:p>
            <a:r>
              <a:rPr kumimoji="1" lang="ja-JP" altLang="en-US" sz="1200" b="0" kern="0">
                <a:latin typeface="Meiryo UI"/>
                <a:ea typeface="Meiryo UI"/>
              </a:rPr>
              <a:t>かね</a:t>
            </a:r>
            <a:endParaRPr lang="ja-JP" altLang="en-US" sz="1200" b="0">
              <a:latin typeface="Meiryo UI"/>
              <a:ea typeface="Meiryo UI"/>
            </a:endParaRPr>
          </a:p>
        </p:txBody>
      </p:sp>
      <p:sp>
        <p:nvSpPr>
          <p:cNvPr id="40" name="正方形/長方形 39">
            <a:extLst>
              <a:ext uri="{FF2B5EF4-FFF2-40B4-BE49-F238E27FC236}">
                <a16:creationId xmlns:a16="http://schemas.microsoft.com/office/drawing/2014/main" id="{0EC67C2E-17B1-B7DF-CEB0-F12BC7FAB482}"/>
              </a:ext>
            </a:extLst>
          </p:cNvPr>
          <p:cNvSpPr/>
          <p:nvPr/>
        </p:nvSpPr>
        <p:spPr>
          <a:xfrm>
            <a:off x="4431218" y="5204238"/>
            <a:ext cx="657502" cy="276999"/>
          </a:xfrm>
          <a:prstGeom prst="rect">
            <a:avLst/>
          </a:prstGeom>
        </p:spPr>
        <p:txBody>
          <a:bodyPr wrap="square" lIns="91440" tIns="45720" rIns="91440" bIns="45720" anchor="t">
            <a:spAutoFit/>
          </a:bodyPr>
          <a:lstStyle/>
          <a:p>
            <a:r>
              <a:rPr lang="ja-JP" altLang="en-US" sz="1200" b="0">
                <a:latin typeface="Meiryo UI"/>
                <a:ea typeface="Meiryo UI"/>
              </a:rPr>
              <a:t>りそく</a:t>
            </a:r>
          </a:p>
        </p:txBody>
      </p:sp>
    </p:spTree>
    <p:extLst>
      <p:ext uri="{BB962C8B-B14F-4D97-AF65-F5344CB8AC3E}">
        <p14:creationId xmlns:p14="http://schemas.microsoft.com/office/powerpoint/2010/main" val="3881250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BFD18-2521-03A5-7C60-F674386BAE3D}"/>
            </a:ext>
          </a:extLst>
        </p:cNvPr>
        <p:cNvGrpSpPr/>
        <p:nvPr/>
      </p:nvGrpSpPr>
      <p:grpSpPr>
        <a:xfrm>
          <a:off x="0" y="0"/>
          <a:ext cx="0" cy="0"/>
          <a:chOff x="0" y="0"/>
          <a:chExt cx="0" cy="0"/>
        </a:xfrm>
      </p:grpSpPr>
      <p:sp>
        <p:nvSpPr>
          <p:cNvPr id="24" name="タイトル 1">
            <a:extLst>
              <a:ext uri="{FF2B5EF4-FFF2-40B4-BE49-F238E27FC236}">
                <a16:creationId xmlns:a16="http://schemas.microsoft.com/office/drawing/2014/main" id="{EA161858-1C69-D894-D967-1F6F99E881FF}"/>
              </a:ext>
            </a:extLst>
          </p:cNvPr>
          <p:cNvSpPr txBox="1">
            <a:spLocks/>
          </p:cNvSpPr>
          <p:nvPr/>
        </p:nvSpPr>
        <p:spPr bwMode="auto">
          <a:xfrm>
            <a:off x="253501" y="1752600"/>
            <a:ext cx="9318846" cy="2667000"/>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indent="7938">
              <a:lnSpc>
                <a:spcPts val="40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銀行にあずけると、毎年１</a:t>
            </a:r>
            <a:r>
              <a:rPr lang="en-US" altLang="ja-JP" sz="2800">
                <a:latin typeface="BIZ UDPゴシック" panose="020B0400000000000000" pitchFamily="50" charset="-128"/>
                <a:ea typeface="BIZ UDPゴシック" panose="020B0400000000000000" pitchFamily="50" charset="-128"/>
                <a:cs typeface="Meiryo UI" panose="020B0604030504040204" pitchFamily="50" charset="-128"/>
              </a:rPr>
              <a:t>%</a:t>
            </a: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の利息がもらえると</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0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します。１万円をあずけた時、来年はいくらに</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0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なっているでしょう。</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0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①２万円　　　　　②１万</a:t>
            </a:r>
            <a:r>
              <a:rPr lang="en-US" altLang="ja-JP" sz="2800">
                <a:latin typeface="BIZ UDPゴシック" panose="020B0400000000000000" pitchFamily="50" charset="-128"/>
                <a:ea typeface="BIZ UDPゴシック" panose="020B0400000000000000" pitchFamily="50" charset="-128"/>
                <a:cs typeface="Meiryo UI" panose="020B0604030504040204" pitchFamily="50" charset="-128"/>
              </a:rPr>
              <a:t>1000</a:t>
            </a: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円</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a:p>
            <a:pPr marL="1071563" indent="7938">
              <a:lnSpc>
                <a:spcPts val="4000"/>
              </a:lnSpc>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③１万</a:t>
            </a:r>
            <a:r>
              <a:rPr lang="en-US" altLang="ja-JP" sz="2800">
                <a:latin typeface="BIZ UDPゴシック" panose="020B0400000000000000" pitchFamily="50" charset="-128"/>
                <a:ea typeface="BIZ UDPゴシック" panose="020B0400000000000000" pitchFamily="50" charset="-128"/>
                <a:cs typeface="Meiryo UI" panose="020B0604030504040204" pitchFamily="50" charset="-128"/>
              </a:rPr>
              <a:t>100</a:t>
            </a: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円　　④１万</a:t>
            </a:r>
            <a:r>
              <a:rPr lang="en-US" altLang="ja-JP" sz="2800">
                <a:latin typeface="BIZ UDPゴシック" panose="020B0400000000000000" pitchFamily="50" charset="-128"/>
                <a:ea typeface="BIZ UDPゴシック" panose="020B0400000000000000" pitchFamily="50" charset="-128"/>
                <a:cs typeface="Meiryo UI" panose="020B0604030504040204" pitchFamily="50" charset="-128"/>
              </a:rPr>
              <a:t>10</a:t>
            </a: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円</a:t>
            </a:r>
            <a:endParaRPr lang="en-US" altLang="ja-JP" sz="280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30" name="楕円 29">
            <a:extLst>
              <a:ext uri="{FF2B5EF4-FFF2-40B4-BE49-F238E27FC236}">
                <a16:creationId xmlns:a16="http://schemas.microsoft.com/office/drawing/2014/main" id="{8881269F-4830-EFFF-E182-CABD75B734D8}"/>
              </a:ext>
            </a:extLst>
          </p:cNvPr>
          <p:cNvSpPr/>
          <p:nvPr/>
        </p:nvSpPr>
        <p:spPr>
          <a:xfrm>
            <a:off x="475877" y="1845441"/>
            <a:ext cx="900000" cy="961216"/>
          </a:xfrm>
          <a:prstGeom prst="ellipse">
            <a:avLst/>
          </a:prstGeom>
          <a:solidFill>
            <a:srgbClr val="BB4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a:solidFill>
                  <a:schemeClr val="bg1"/>
                </a:solidFill>
                <a:latin typeface="BIZ UDPゴシック" panose="020B0400000000000000" pitchFamily="50" charset="-128"/>
                <a:ea typeface="BIZ UDPゴシック" panose="020B0400000000000000" pitchFamily="50" charset="-128"/>
              </a:rPr>
              <a:t>？</a:t>
            </a:r>
          </a:p>
        </p:txBody>
      </p:sp>
      <p:sp>
        <p:nvSpPr>
          <p:cNvPr id="3" name="角丸四角形 2">
            <a:extLst>
              <a:ext uri="{FF2B5EF4-FFF2-40B4-BE49-F238E27FC236}">
                <a16:creationId xmlns:a16="http://schemas.microsoft.com/office/drawing/2014/main" id="{45C552B5-C26D-42C6-2296-71AF2D9B89D6}"/>
              </a:ext>
            </a:extLst>
          </p:cNvPr>
          <p:cNvSpPr/>
          <p:nvPr/>
        </p:nvSpPr>
        <p:spPr>
          <a:xfrm>
            <a:off x="2797799" y="991489"/>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クイズ</a:t>
            </a:r>
          </a:p>
        </p:txBody>
      </p:sp>
      <p:pic>
        <p:nvPicPr>
          <p:cNvPr id="22" name="図 21">
            <a:extLst>
              <a:ext uri="{FF2B5EF4-FFF2-40B4-BE49-F238E27FC236}">
                <a16:creationId xmlns:a16="http://schemas.microsoft.com/office/drawing/2014/main" id="{178088EC-AC01-D69F-3F3D-4EFBCD5A27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1542" y="5034213"/>
            <a:ext cx="846269" cy="1273200"/>
          </a:xfrm>
          <a:prstGeom prst="rect">
            <a:avLst/>
          </a:prstGeom>
        </p:spPr>
      </p:pic>
      <p:pic>
        <p:nvPicPr>
          <p:cNvPr id="31" name="図 30">
            <a:extLst>
              <a:ext uri="{FF2B5EF4-FFF2-40B4-BE49-F238E27FC236}">
                <a16:creationId xmlns:a16="http://schemas.microsoft.com/office/drawing/2014/main" id="{095E2123-180A-EA36-E5E4-DC0C9E0EFE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1476" y="5019482"/>
            <a:ext cx="865850" cy="1302661"/>
          </a:xfrm>
          <a:prstGeom prst="rect">
            <a:avLst/>
          </a:prstGeom>
        </p:spPr>
      </p:pic>
      <p:pic>
        <p:nvPicPr>
          <p:cNvPr id="32" name="図 31">
            <a:extLst>
              <a:ext uri="{FF2B5EF4-FFF2-40B4-BE49-F238E27FC236}">
                <a16:creationId xmlns:a16="http://schemas.microsoft.com/office/drawing/2014/main" id="{EC7365CC-F68F-A388-6992-32F84A2BB6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33254" y="4754762"/>
            <a:ext cx="1346595" cy="1530221"/>
          </a:xfrm>
          <a:prstGeom prst="rect">
            <a:avLst/>
          </a:prstGeom>
        </p:spPr>
      </p:pic>
      <p:sp>
        <p:nvSpPr>
          <p:cNvPr id="33" name="右矢印 32">
            <a:extLst>
              <a:ext uri="{FF2B5EF4-FFF2-40B4-BE49-F238E27FC236}">
                <a16:creationId xmlns:a16="http://schemas.microsoft.com/office/drawing/2014/main" id="{00ABE877-17AB-6EB5-26A7-11A1C6E1A7A1}"/>
              </a:ext>
            </a:extLst>
          </p:cNvPr>
          <p:cNvSpPr/>
          <p:nvPr/>
        </p:nvSpPr>
        <p:spPr>
          <a:xfrm>
            <a:off x="2962024" y="4892653"/>
            <a:ext cx="3960000" cy="576000"/>
          </a:xfrm>
          <a:prstGeom prst="rightArrow">
            <a:avLst>
              <a:gd name="adj1" fmla="val 31995"/>
              <a:gd name="adj2" fmla="val 50000"/>
            </a:avLst>
          </a:prstGeom>
          <a:solidFill>
            <a:schemeClr val="accent3">
              <a:lumMod val="75000"/>
            </a:schemeClr>
          </a:solidFill>
        </p:spPr>
        <p:txBody>
          <a:bodyPr wrap="none" rtlCol="0" anchor="ctr">
            <a:noAutofit/>
          </a:bodyPr>
          <a:lstStyle/>
          <a:p>
            <a:pPr algn="ctr" fontAlgn="auto">
              <a:spcBef>
                <a:spcPts val="0"/>
              </a:spcBef>
              <a:spcAft>
                <a:spcPts val="0"/>
              </a:spcAft>
            </a:pPr>
            <a:endParaRPr kumimoji="1" lang="ja-JP" altLang="en-US" sz="2800" b="0" kern="0">
              <a:solidFill>
                <a:srgbClr val="000000"/>
              </a:solidFill>
              <a:latin typeface="BIZ UDPゴシック" panose="020B0400000000000000" pitchFamily="50" charset="-128"/>
              <a:ea typeface="BIZ UDPゴシック" panose="020B0400000000000000" pitchFamily="50" charset="-128"/>
            </a:endParaRPr>
          </a:p>
        </p:txBody>
      </p:sp>
      <p:sp>
        <p:nvSpPr>
          <p:cNvPr id="35" name="右矢印 34">
            <a:extLst>
              <a:ext uri="{FF2B5EF4-FFF2-40B4-BE49-F238E27FC236}">
                <a16:creationId xmlns:a16="http://schemas.microsoft.com/office/drawing/2014/main" id="{73A0619E-1F6D-5CC3-67B4-3388E0F84D73}"/>
              </a:ext>
            </a:extLst>
          </p:cNvPr>
          <p:cNvSpPr/>
          <p:nvPr/>
        </p:nvSpPr>
        <p:spPr>
          <a:xfrm flipH="1">
            <a:off x="2917288" y="5648781"/>
            <a:ext cx="3960000" cy="576000"/>
          </a:xfrm>
          <a:prstGeom prst="rightArrow">
            <a:avLst>
              <a:gd name="adj1" fmla="val 32361"/>
              <a:gd name="adj2" fmla="val 50000"/>
            </a:avLst>
          </a:prstGeom>
          <a:solidFill>
            <a:srgbClr val="FFC000"/>
          </a:solidFill>
        </p:spPr>
        <p:txBody>
          <a:bodyPr wrap="none" rtlCol="0" anchor="ctr">
            <a:noAutofit/>
          </a:bodyPr>
          <a:lstStyle/>
          <a:p>
            <a:pPr algn="ctr" fontAlgn="auto">
              <a:spcBef>
                <a:spcPts val="0"/>
              </a:spcBef>
              <a:spcAft>
                <a:spcPts val="0"/>
              </a:spcAft>
            </a:pPr>
            <a:endParaRPr kumimoji="1" lang="ja-JP" altLang="en-US" sz="2800" b="0" kern="0">
              <a:solidFill>
                <a:srgbClr val="000000"/>
              </a:solidFill>
              <a:latin typeface="BIZ UDPゴシック" panose="020B0400000000000000" pitchFamily="50" charset="-128"/>
              <a:ea typeface="BIZ UDPゴシック" panose="020B0400000000000000" pitchFamily="50" charset="-128"/>
            </a:endParaRPr>
          </a:p>
        </p:txBody>
      </p:sp>
      <p:pic>
        <p:nvPicPr>
          <p:cNvPr id="41" name="図 40">
            <a:extLst>
              <a:ext uri="{FF2B5EF4-FFF2-40B4-BE49-F238E27FC236}">
                <a16:creationId xmlns:a16="http://schemas.microsoft.com/office/drawing/2014/main" id="{554DCCAD-C473-C551-C4F1-68A05D98FE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096787">
            <a:off x="4409344" y="5005998"/>
            <a:ext cx="782511" cy="388918"/>
          </a:xfrm>
          <a:prstGeom prst="rect">
            <a:avLst/>
          </a:prstGeom>
        </p:spPr>
      </p:pic>
      <p:pic>
        <p:nvPicPr>
          <p:cNvPr id="42" name="図 41">
            <a:extLst>
              <a:ext uri="{FF2B5EF4-FFF2-40B4-BE49-F238E27FC236}">
                <a16:creationId xmlns:a16="http://schemas.microsoft.com/office/drawing/2014/main" id="{B754480C-EA5B-F861-3C8F-4BFFB0038E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58652" y="5604861"/>
            <a:ext cx="594225" cy="594225"/>
          </a:xfrm>
          <a:prstGeom prst="rect">
            <a:avLst/>
          </a:prstGeom>
        </p:spPr>
      </p:pic>
      <p:sp>
        <p:nvSpPr>
          <p:cNvPr id="44" name="テキスト ボックス 43">
            <a:extLst>
              <a:ext uri="{FF2B5EF4-FFF2-40B4-BE49-F238E27FC236}">
                <a16:creationId xmlns:a16="http://schemas.microsoft.com/office/drawing/2014/main" id="{E78E4329-4AC8-D601-119A-DF6C43E71197}"/>
              </a:ext>
            </a:extLst>
          </p:cNvPr>
          <p:cNvSpPr txBox="1"/>
          <p:nvPr/>
        </p:nvSpPr>
        <p:spPr>
          <a:xfrm>
            <a:off x="3919637" y="6208828"/>
            <a:ext cx="1487908" cy="523220"/>
          </a:xfrm>
          <a:prstGeom prst="rect">
            <a:avLst/>
          </a:prstGeom>
          <a:noFill/>
        </p:spPr>
        <p:txBody>
          <a:bodyPr wrap="none" rtlCol="0">
            <a:spAutoFit/>
          </a:bodyPr>
          <a:lstStyle/>
          <a:p>
            <a:r>
              <a:rPr kumimoji="1" lang="ja-JP" altLang="en-US" sz="2800">
                <a:latin typeface="BIZ UDPゴシック" panose="020B0400000000000000" pitchFamily="50" charset="-128"/>
                <a:ea typeface="BIZ UDPゴシック" panose="020B0400000000000000" pitchFamily="50" charset="-128"/>
              </a:rPr>
              <a:t>利息１</a:t>
            </a:r>
            <a:r>
              <a:rPr kumimoji="1" lang="en-US" altLang="ja-JP" sz="2800">
                <a:latin typeface="BIZ UDPゴシック" panose="020B0400000000000000" pitchFamily="50" charset="-128"/>
                <a:ea typeface="BIZ UDPゴシック" panose="020B0400000000000000" pitchFamily="50" charset="-128"/>
              </a:rPr>
              <a:t>%</a:t>
            </a:r>
            <a:endParaRPr kumimoji="1" lang="ja-JP" altLang="en-US" sz="2800">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23B1E521-BC5E-6864-A6B5-7EA9858D1DB1}"/>
              </a:ext>
            </a:extLst>
          </p:cNvPr>
          <p:cNvSpPr txBox="1"/>
          <p:nvPr/>
        </p:nvSpPr>
        <p:spPr>
          <a:xfrm>
            <a:off x="4099579" y="4454598"/>
            <a:ext cx="1128835" cy="523220"/>
          </a:xfrm>
          <a:prstGeom prst="rect">
            <a:avLst/>
          </a:prstGeom>
          <a:noFill/>
        </p:spPr>
        <p:txBody>
          <a:bodyPr wrap="none" rtlCol="0">
            <a:spAutoFit/>
          </a:bodyPr>
          <a:lstStyle/>
          <a:p>
            <a:r>
              <a:rPr kumimoji="1" lang="ja-JP" altLang="en-US" sz="2800">
                <a:latin typeface="BIZ UDPゴシック" panose="020B0400000000000000" pitchFamily="50" charset="-128"/>
                <a:ea typeface="BIZ UDPゴシック" panose="020B0400000000000000" pitchFamily="50" charset="-128"/>
              </a:rPr>
              <a:t>１万円</a:t>
            </a:r>
          </a:p>
        </p:txBody>
      </p:sp>
      <p:sp>
        <p:nvSpPr>
          <p:cNvPr id="28" name="テキスト ボックス 5">
            <a:extLst>
              <a:ext uri="{FF2B5EF4-FFF2-40B4-BE49-F238E27FC236}">
                <a16:creationId xmlns:a16="http://schemas.microsoft.com/office/drawing/2014/main" id="{ED166031-FC42-64C9-78BC-EF3A1B99CC67}"/>
              </a:ext>
            </a:extLst>
          </p:cNvPr>
          <p:cNvSpPr txBox="1">
            <a:spLocks noChangeArrowheads="1"/>
          </p:cNvSpPr>
          <p:nvPr/>
        </p:nvSpPr>
        <p:spPr bwMode="gray">
          <a:xfrm>
            <a:off x="1854200" y="1371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BIZ UDPゴシック" panose="020B0400000000000000" pitchFamily="50" charset="-128"/>
                <a:ea typeface="BIZ UDPゴシック" panose="020B0400000000000000" pitchFamily="50" charset="-128"/>
              </a:rPr>
              <a:t>クイズ（計算してみよう）</a:t>
            </a:r>
            <a:endParaRPr lang="en-US" altLang="ja-JP" sz="2800">
              <a:solidFill>
                <a:schemeClr val="bg1"/>
              </a:solidFill>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49B2D063-3C4B-C540-A10E-28672539DAE4}"/>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３</a:t>
            </a:r>
            <a:endParaRPr lang="ja-JP" altLang="en-US" sz="5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2196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タイトル 1"/>
          <p:cNvSpPr txBox="1">
            <a:spLocks/>
          </p:cNvSpPr>
          <p:nvPr/>
        </p:nvSpPr>
        <p:spPr bwMode="auto">
          <a:xfrm>
            <a:off x="210872" y="1699786"/>
            <a:ext cx="9287503" cy="717702"/>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algn="ctr">
              <a:spcBef>
                <a:spcPct val="0"/>
              </a:spcBef>
              <a:spcAft>
                <a:spcPts val="0"/>
              </a:spcAft>
              <a:buFontTx/>
              <a:buNone/>
              <a:defRPr/>
            </a:pP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③１万</a:t>
            </a:r>
            <a:r>
              <a:rPr lang="en-US" altLang="ja-JP" sz="2800">
                <a:latin typeface="BIZ UDPゴシック" panose="020B0400000000000000" pitchFamily="50" charset="-128"/>
                <a:ea typeface="BIZ UDPゴシック" panose="020B0400000000000000" pitchFamily="50" charset="-128"/>
                <a:cs typeface="Meiryo UI" panose="020B0604030504040204" pitchFamily="50" charset="-128"/>
              </a:rPr>
              <a:t>100</a:t>
            </a:r>
            <a:r>
              <a:rPr lang="ja-JP" altLang="en-US" sz="2800">
                <a:latin typeface="BIZ UDPゴシック" panose="020B0400000000000000" pitchFamily="50" charset="-128"/>
                <a:ea typeface="BIZ UDPゴシック" panose="020B0400000000000000" pitchFamily="50" charset="-128"/>
                <a:cs typeface="Meiryo UI" panose="020B0604030504040204" pitchFamily="50" charset="-128"/>
              </a:rPr>
              <a:t>円</a:t>
            </a:r>
          </a:p>
        </p:txBody>
      </p:sp>
      <p:sp>
        <p:nvSpPr>
          <p:cNvPr id="3" name="角丸四角形 2"/>
          <p:cNvSpPr/>
          <p:nvPr/>
        </p:nvSpPr>
        <p:spPr>
          <a:xfrm>
            <a:off x="2797799" y="991489"/>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答え</a:t>
            </a:r>
          </a:p>
        </p:txBody>
      </p:sp>
      <p:sp>
        <p:nvSpPr>
          <p:cNvPr id="13" name="角丸四角形 12"/>
          <p:cNvSpPr/>
          <p:nvPr/>
        </p:nvSpPr>
        <p:spPr>
          <a:xfrm>
            <a:off x="210872" y="2765269"/>
            <a:ext cx="9287503" cy="2074315"/>
          </a:xfrm>
          <a:prstGeom prst="roundRect">
            <a:avLst/>
          </a:prstGeom>
          <a:solidFill>
            <a:srgbClr val="D5EFFB"/>
          </a:solidFill>
          <a:ln>
            <a:solidFill>
              <a:srgbClr val="D5EFFB"/>
            </a:solidFill>
          </a:ln>
        </p:spPr>
        <p:txBody>
          <a:bodyPr wrap="none" rtlCol="0" anchor="ctr">
            <a:noAutofit/>
          </a:bodyPr>
          <a:lstStyle/>
          <a:p>
            <a:pPr algn="ctr" fontAlgn="auto">
              <a:lnSpc>
                <a:spcPts val="3900"/>
              </a:lnSpc>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１</a:t>
            </a:r>
            <a:r>
              <a:rPr kumimoji="1" lang="en-US" altLang="ja-JP" sz="2800" kern="0">
                <a:solidFill>
                  <a:srgbClr val="000000"/>
                </a:solidFill>
                <a:latin typeface="BIZ UDPゴシック" panose="020B0400000000000000" pitchFamily="50" charset="-128"/>
                <a:ea typeface="BIZ UDPゴシック" panose="020B0400000000000000" pitchFamily="50" charset="-128"/>
              </a:rPr>
              <a:t>%</a:t>
            </a:r>
            <a:r>
              <a:rPr kumimoji="1" lang="ja-JP" altLang="en-US" sz="2800" kern="0">
                <a:solidFill>
                  <a:srgbClr val="000000"/>
                </a:solidFill>
                <a:latin typeface="BIZ UDPゴシック" panose="020B0400000000000000" pitchFamily="50" charset="-128"/>
                <a:ea typeface="BIZ UDPゴシック" panose="020B0400000000000000" pitchFamily="50" charset="-128"/>
              </a:rPr>
              <a:t>の利息がつくので、</a:t>
            </a:r>
            <a:endParaRPr kumimoji="1" lang="en-US" altLang="ja-JP" sz="2800" kern="0">
              <a:solidFill>
                <a:srgbClr val="000000"/>
              </a:solidFill>
              <a:latin typeface="BIZ UDPゴシック" panose="020B0400000000000000" pitchFamily="50" charset="-128"/>
              <a:ea typeface="BIZ UDPゴシック" panose="020B0400000000000000" pitchFamily="50" charset="-128"/>
            </a:endParaRPr>
          </a:p>
          <a:p>
            <a:pPr algn="ctr" fontAlgn="auto">
              <a:lnSpc>
                <a:spcPts val="3900"/>
              </a:lnSpc>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利息は１万円</a:t>
            </a:r>
            <a:r>
              <a:rPr kumimoji="1" lang="en-US" altLang="ja-JP" sz="2800" kern="0">
                <a:solidFill>
                  <a:srgbClr val="000000"/>
                </a:solidFill>
                <a:latin typeface="BIZ UDPゴシック" panose="020B0400000000000000" pitchFamily="50" charset="-128"/>
                <a:ea typeface="BIZ UDPゴシック" panose="020B0400000000000000" pitchFamily="50" charset="-128"/>
              </a:rPr>
              <a:t>×0.01</a:t>
            </a:r>
            <a:r>
              <a:rPr kumimoji="1" lang="ja-JP" altLang="en-US" sz="2800" kern="0">
                <a:solidFill>
                  <a:srgbClr val="000000"/>
                </a:solidFill>
                <a:latin typeface="BIZ UDPゴシック" panose="020B0400000000000000" pitchFamily="50" charset="-128"/>
                <a:ea typeface="BIZ UDPゴシック" panose="020B0400000000000000" pitchFamily="50" charset="-128"/>
              </a:rPr>
              <a:t>＝</a:t>
            </a:r>
            <a:r>
              <a:rPr kumimoji="1" lang="en-US" altLang="ja-JP" sz="2800" kern="0">
                <a:solidFill>
                  <a:srgbClr val="000000"/>
                </a:solidFill>
                <a:latin typeface="BIZ UDPゴシック" panose="020B0400000000000000" pitchFamily="50" charset="-128"/>
                <a:ea typeface="BIZ UDPゴシック" panose="020B0400000000000000" pitchFamily="50" charset="-128"/>
              </a:rPr>
              <a:t>100</a:t>
            </a:r>
            <a:r>
              <a:rPr kumimoji="1" lang="ja-JP" altLang="en-US" sz="2800" kern="0">
                <a:solidFill>
                  <a:srgbClr val="000000"/>
                </a:solidFill>
                <a:latin typeface="BIZ UDPゴシック" panose="020B0400000000000000" pitchFamily="50" charset="-128"/>
                <a:ea typeface="BIZ UDPゴシック" panose="020B0400000000000000" pitchFamily="50" charset="-128"/>
              </a:rPr>
              <a:t>円となります。</a:t>
            </a:r>
            <a:endParaRPr kumimoji="1" lang="en-US" altLang="ja-JP" sz="2800" kern="0">
              <a:solidFill>
                <a:srgbClr val="FF0000"/>
              </a:solidFill>
              <a:latin typeface="BIZ UDPゴシック" panose="020B0400000000000000" pitchFamily="50" charset="-128"/>
              <a:ea typeface="BIZ UDPゴシック" panose="020B0400000000000000" pitchFamily="50" charset="-128"/>
            </a:endParaRPr>
          </a:p>
          <a:p>
            <a:pPr algn="ctr" fontAlgn="auto">
              <a:lnSpc>
                <a:spcPts val="3900"/>
              </a:lnSpc>
              <a:spcBef>
                <a:spcPts val="0"/>
              </a:spcBef>
              <a:spcAft>
                <a:spcPts val="0"/>
              </a:spcAft>
            </a:pPr>
            <a:r>
              <a:rPr kumimoji="1" lang="ja-JP" altLang="en-US" sz="2800" kern="0">
                <a:latin typeface="BIZ UDPゴシック" panose="020B0400000000000000" pitchFamily="50" charset="-128"/>
                <a:ea typeface="BIZ UDPゴシック" panose="020B0400000000000000" pitchFamily="50" charset="-128"/>
              </a:rPr>
              <a:t>これに、もともとあずけた１万円を足すので、</a:t>
            </a:r>
            <a:endParaRPr kumimoji="1" lang="en-US" altLang="ja-JP" sz="2800" kern="0">
              <a:latin typeface="BIZ UDPゴシック" panose="020B0400000000000000" pitchFamily="50" charset="-128"/>
              <a:ea typeface="BIZ UDPゴシック" panose="020B0400000000000000" pitchFamily="50" charset="-128"/>
            </a:endParaRPr>
          </a:p>
          <a:p>
            <a:pPr algn="ctr" fontAlgn="auto">
              <a:lnSpc>
                <a:spcPts val="3900"/>
              </a:lnSpc>
              <a:spcBef>
                <a:spcPts val="0"/>
              </a:spcBef>
              <a:spcAft>
                <a:spcPts val="0"/>
              </a:spcAft>
            </a:pPr>
            <a:r>
              <a:rPr kumimoji="1" lang="ja-JP" altLang="en-US" sz="2800" kern="0">
                <a:latin typeface="BIZ UDPゴシック" panose="020B0400000000000000" pitchFamily="50" charset="-128"/>
                <a:ea typeface="BIZ UDPゴシック" panose="020B0400000000000000" pitchFamily="50" charset="-128"/>
              </a:rPr>
              <a:t>１万円＋</a:t>
            </a:r>
            <a:r>
              <a:rPr kumimoji="1" lang="en-US" altLang="ja-JP" sz="2800" kern="0">
                <a:latin typeface="BIZ UDPゴシック" panose="020B0400000000000000" pitchFamily="50" charset="-128"/>
                <a:ea typeface="BIZ UDPゴシック" panose="020B0400000000000000" pitchFamily="50" charset="-128"/>
              </a:rPr>
              <a:t>100</a:t>
            </a:r>
            <a:r>
              <a:rPr kumimoji="1" lang="ja-JP" altLang="en-US" sz="2800" kern="0">
                <a:latin typeface="BIZ UDPゴシック" panose="020B0400000000000000" pitchFamily="50" charset="-128"/>
                <a:ea typeface="BIZ UDPゴシック" panose="020B0400000000000000" pitchFamily="50" charset="-128"/>
              </a:rPr>
              <a:t>円＝１万</a:t>
            </a:r>
            <a:r>
              <a:rPr kumimoji="1" lang="en-US" altLang="ja-JP" sz="2800" kern="0">
                <a:latin typeface="BIZ UDPゴシック" panose="020B0400000000000000" pitchFamily="50" charset="-128"/>
                <a:ea typeface="BIZ UDPゴシック" panose="020B0400000000000000" pitchFamily="50" charset="-128"/>
              </a:rPr>
              <a:t>100</a:t>
            </a:r>
            <a:r>
              <a:rPr kumimoji="1" lang="ja-JP" altLang="en-US" sz="2800" kern="0">
                <a:latin typeface="BIZ UDPゴシック" panose="020B0400000000000000" pitchFamily="50" charset="-128"/>
                <a:ea typeface="BIZ UDPゴシック" panose="020B0400000000000000" pitchFamily="50" charset="-128"/>
              </a:rPr>
              <a:t>円が答えです。</a:t>
            </a:r>
            <a:endParaRPr kumimoji="1" lang="en-US" altLang="ja-JP" sz="2800" kern="0">
              <a:latin typeface="BIZ UDPゴシック" panose="020B0400000000000000" pitchFamily="50" charset="-128"/>
              <a:ea typeface="BIZ UDPゴシック" panose="020B0400000000000000" pitchFamily="50" charset="-128"/>
            </a:endParaRPr>
          </a:p>
        </p:txBody>
      </p:sp>
      <p:sp>
        <p:nvSpPr>
          <p:cNvPr id="27" name="角丸四角形 26"/>
          <p:cNvSpPr/>
          <p:nvPr/>
        </p:nvSpPr>
        <p:spPr>
          <a:xfrm>
            <a:off x="242875" y="5257799"/>
            <a:ext cx="9329472" cy="918821"/>
          </a:xfrm>
          <a:prstGeom prst="roundRect">
            <a:avLst/>
          </a:prstGeom>
          <a:solidFill>
            <a:srgbClr val="FFC000"/>
          </a:solidFill>
        </p:spPr>
        <p:txBody>
          <a:bodyPr wrap="none" rtlCol="0" anchor="ctr">
            <a:noAutofit/>
          </a:bodyPr>
          <a:lstStyle/>
          <a:p>
            <a:pPr algn="ctr" fontAlgn="auto">
              <a:lnSpc>
                <a:spcPts val="4000"/>
              </a:lnSpc>
              <a:spcBef>
                <a:spcPts val="0"/>
              </a:spcBef>
              <a:spcAft>
                <a:spcPts val="0"/>
              </a:spcAft>
            </a:pPr>
            <a:r>
              <a:rPr kumimoji="1" lang="ja-JP" altLang="en-US" sz="2800" kern="0">
                <a:solidFill>
                  <a:srgbClr val="000000"/>
                </a:solidFill>
                <a:latin typeface="BIZ UDPゴシック" panose="020B0400000000000000" pitchFamily="50" charset="-128"/>
                <a:ea typeface="BIZ UDPゴシック" panose="020B0400000000000000" pitchFamily="50" charset="-128"/>
              </a:rPr>
              <a:t>お金をあずける時には、利息についても見てみましょう！</a:t>
            </a:r>
            <a:endParaRPr kumimoji="1" lang="en-US" altLang="ja-JP" sz="2800" kern="0">
              <a:solidFill>
                <a:srgbClr val="000000"/>
              </a:solidFill>
              <a:latin typeface="BIZ UDPゴシック" panose="020B0400000000000000" pitchFamily="50" charset="-128"/>
              <a:ea typeface="BIZ UDPゴシック" panose="020B0400000000000000" pitchFamily="50" charset="-128"/>
            </a:endParaRPr>
          </a:p>
        </p:txBody>
      </p:sp>
      <p:sp>
        <p:nvSpPr>
          <p:cNvPr id="16" name="テキスト ボックス 5"/>
          <p:cNvSpPr txBox="1">
            <a:spLocks noChangeArrowheads="1"/>
          </p:cNvSpPr>
          <p:nvPr/>
        </p:nvSpPr>
        <p:spPr bwMode="gray">
          <a:xfrm>
            <a:off x="1854200" y="1371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BIZ UDPゴシック" panose="020B0400000000000000" pitchFamily="50" charset="-128"/>
                <a:ea typeface="BIZ UDPゴシック" panose="020B0400000000000000" pitchFamily="50" charset="-128"/>
              </a:rPr>
              <a:t>クイズの答え</a:t>
            </a:r>
            <a:endParaRPr lang="en-US" altLang="ja-JP" sz="2800">
              <a:solidFill>
                <a:schemeClr val="bg1"/>
              </a:solidFill>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ACF6AD69-6790-A88F-7C80-91090378B708}"/>
              </a:ext>
            </a:extLst>
          </p:cNvPr>
          <p:cNvSpPr/>
          <p:nvPr/>
        </p:nvSpPr>
        <p:spPr bwMode="gray">
          <a:xfrm>
            <a:off x="1352550" y="190440"/>
            <a:ext cx="380232"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３</a:t>
            </a:r>
            <a:endParaRPr lang="ja-JP" altLang="en-US" sz="50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1137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星 5 4"/>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正方形/長方形 9"/>
          <p:cNvSpPr/>
          <p:nvPr/>
        </p:nvSpPr>
        <p:spPr>
          <a:xfrm>
            <a:off x="1295400" y="2950711"/>
            <a:ext cx="6400800" cy="1392689"/>
          </a:xfrm>
          <a:prstGeom prst="rect">
            <a:avLst/>
          </a:prstGeom>
        </p:spPr>
        <p:txBody>
          <a:bodyPr wrap="square" lIns="36000" tIns="0" rIns="36000" bIns="0" anchor="ctr" anchorCtr="0">
            <a:spAutoFit/>
          </a:bodyPr>
          <a:lstStyle/>
          <a:p>
            <a:pPr lvl="0" fontAlgn="auto">
              <a:spcBef>
                <a:spcPts val="300"/>
              </a:spcBef>
              <a:spcAft>
                <a:spcPts val="0"/>
              </a:spcAft>
              <a:defRPr/>
            </a:pPr>
            <a:r>
              <a:rPr kumimoji="1" lang="ja-JP" altLang="en-US" sz="4400" kern="0">
                <a:solidFill>
                  <a:prstClr val="black"/>
                </a:solidFill>
                <a:latin typeface="BIZ UDPゴシック" panose="020B0400000000000000" pitchFamily="50" charset="-128"/>
                <a:ea typeface="BIZ UDPゴシック" panose="020B0400000000000000" pitchFamily="50" charset="-128"/>
              </a:rPr>
              <a:t>お金のトラブルに</a:t>
            </a:r>
            <a:endParaRPr kumimoji="1" lang="en-US" altLang="ja-JP" sz="4400" kern="0">
              <a:solidFill>
                <a:prstClr val="black"/>
              </a:solidFill>
              <a:latin typeface="BIZ UDPゴシック" panose="020B0400000000000000" pitchFamily="50" charset="-128"/>
              <a:ea typeface="BIZ UDPゴシック" panose="020B0400000000000000" pitchFamily="50" charset="-128"/>
            </a:endParaRPr>
          </a:p>
          <a:p>
            <a:pPr lvl="0" fontAlgn="auto">
              <a:spcBef>
                <a:spcPts val="300"/>
              </a:spcBef>
              <a:spcAft>
                <a:spcPts val="0"/>
              </a:spcAft>
              <a:defRPr/>
            </a:pPr>
            <a:r>
              <a:rPr kumimoji="1" lang="ja-JP" altLang="en-US" sz="4400" kern="0">
                <a:solidFill>
                  <a:prstClr val="black"/>
                </a:solidFill>
                <a:latin typeface="BIZ UDPゴシック" panose="020B0400000000000000" pitchFamily="50" charset="-128"/>
                <a:ea typeface="BIZ UDPゴシック" panose="020B0400000000000000" pitchFamily="50" charset="-128"/>
              </a:rPr>
              <a:t>気をつけよう</a:t>
            </a:r>
            <a:endParaRPr lang="ja-JP" altLang="en-US">
              <a:latin typeface="BIZ UDPゴシック" panose="020B0400000000000000" pitchFamily="50" charset="-128"/>
              <a:ea typeface="BIZ UDPゴシック" panose="020B0400000000000000" pitchFamily="50" charset="-128"/>
            </a:endParaRPr>
          </a:p>
        </p:txBody>
      </p:sp>
      <p:grpSp>
        <p:nvGrpSpPr>
          <p:cNvPr id="11" name="グループ化 10"/>
          <p:cNvGrpSpPr/>
          <p:nvPr/>
        </p:nvGrpSpPr>
        <p:grpSpPr>
          <a:xfrm>
            <a:off x="381000" y="2943754"/>
            <a:ext cx="799354" cy="790046"/>
            <a:chOff x="202969" y="1799193"/>
            <a:chExt cx="799354" cy="790046"/>
          </a:xfrm>
          <a:solidFill>
            <a:schemeClr val="accent1"/>
          </a:solidFill>
        </p:grpSpPr>
        <p:sp>
          <p:nvSpPr>
            <p:cNvPr id="12" name="楕円 11">
              <a:extLst>
                <a:ext uri="{FF2B5EF4-FFF2-40B4-BE49-F238E27FC236}">
                  <a16:creationId xmlns:a16="http://schemas.microsoft.com/office/drawing/2014/main" id="{87F2A6EC-7E2F-076A-3721-13B8164EC005}"/>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8A578509-348E-413E-2A8C-F2CC1636F11D}"/>
                </a:ext>
              </a:extLst>
            </p:cNvPr>
            <p:cNvSpPr txBox="1"/>
            <p:nvPr/>
          </p:nvSpPr>
          <p:spPr>
            <a:xfrm>
              <a:off x="420191" y="1852973"/>
              <a:ext cx="364910" cy="615553"/>
            </a:xfrm>
            <a:prstGeom prst="rect">
              <a:avLst/>
            </a:prstGeom>
            <a:grpFill/>
          </p:spPr>
          <p:txBody>
            <a:bodyPr wrap="square" lIns="0" tIns="0" rIns="0" bIns="0" anchor="ctr">
              <a:spAutoFit/>
            </a:bodyPr>
            <a:lstStyle/>
            <a:p>
              <a:pPr algn="ctr"/>
              <a:r>
                <a:rPr lang="ja-JP" altLang="en-US" sz="4000">
                  <a:solidFill>
                    <a:schemeClr val="bg1"/>
                  </a:solidFill>
                  <a:latin typeface="BIZ UDPゴシック" panose="020B0400000000000000" pitchFamily="50" charset="-128"/>
                  <a:ea typeface="BIZ UDPゴシック" panose="020B0400000000000000" pitchFamily="50" charset="-128"/>
                </a:rPr>
                <a:t>５</a:t>
              </a: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158098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F6801-59A1-E93F-937D-A7D55D3122FE}"/>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F8C352D7-2A96-285D-7E27-447805988C88}"/>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
          <p:cNvSpPr/>
          <p:nvPr/>
        </p:nvSpPr>
        <p:spPr>
          <a:xfrm>
            <a:off x="2797799" y="991489"/>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クイズ</a:t>
            </a:r>
          </a:p>
        </p:txBody>
      </p:sp>
      <p:sp>
        <p:nvSpPr>
          <p:cNvPr id="28" name="テキスト ボックス 5"/>
          <p:cNvSpPr txBox="1">
            <a:spLocks noChangeArrowheads="1"/>
          </p:cNvSpPr>
          <p:nvPr/>
        </p:nvSpPr>
        <p:spPr bwMode="auto">
          <a:xfrm>
            <a:off x="1854200" y="2006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クイズ（お金の貸し借り）</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2" name="正方形/長方形 11"/>
          <p:cNvSpPr/>
          <p:nvPr/>
        </p:nvSpPr>
        <p:spPr>
          <a:xfrm>
            <a:off x="3448012" y="50800"/>
            <a:ext cx="1648208"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かね　　　　　か　　　　か</a:t>
            </a:r>
            <a:endParaRPr lang="ja-JP" altLang="en-US" sz="1200" b="0">
              <a:solidFill>
                <a:schemeClr val="bg1"/>
              </a:solidFill>
            </a:endParaRPr>
          </a:p>
        </p:txBody>
      </p:sp>
      <p:sp>
        <p:nvSpPr>
          <p:cNvPr id="18" name="タイトル 1"/>
          <p:cNvSpPr txBox="1">
            <a:spLocks/>
          </p:cNvSpPr>
          <p:nvPr/>
        </p:nvSpPr>
        <p:spPr bwMode="auto">
          <a:xfrm>
            <a:off x="253501" y="1752599"/>
            <a:ext cx="9318846" cy="3733801"/>
          </a:xfrm>
          <a:prstGeom prst="roundRect">
            <a:avLst>
              <a:gd name="adj" fmla="val 8504"/>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indent="7938">
              <a:lnSpc>
                <a:spcPts val="42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友達に</a:t>
            </a:r>
            <a:r>
              <a:rPr lang="en-US" altLang="ja-JP" sz="2800">
                <a:latin typeface="Meiryo UI" panose="020B0604030504040204" pitchFamily="50" charset="-128"/>
                <a:ea typeface="Meiryo UI" panose="020B0604030504040204" pitchFamily="50" charset="-128"/>
                <a:cs typeface="Meiryo UI" panose="020B0604030504040204" pitchFamily="50" charset="-128"/>
              </a:rPr>
              <a:t>1</a:t>
            </a:r>
            <a:r>
              <a:rPr lang="ja-JP" altLang="en-US" sz="2800">
                <a:latin typeface="Meiryo UI" panose="020B0604030504040204" pitchFamily="50" charset="-128"/>
                <a:ea typeface="Meiryo UI" panose="020B0604030504040204" pitchFamily="50" charset="-128"/>
                <a:cs typeface="Meiryo UI" panose="020B0604030504040204" pitchFamily="50" charset="-128"/>
              </a:rPr>
              <a:t>万円貸してほしいとたのまれました。どうする？</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ts val="4200"/>
              </a:lnSpc>
              <a:spcBef>
                <a:spcPct val="0"/>
              </a:spcBef>
              <a:spcAft>
                <a:spcPts val="0"/>
              </a:spcAft>
              <a:buFontTx/>
              <a:buNone/>
              <a:defRPr/>
            </a:pP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ts val="42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①すぐに貸してあげる</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ts val="42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②理由を聞いてなっとくしたら貸してあげる</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ts val="42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③いつ返すかを聞いてから貸してあげる</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ts val="42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④絶対に貸さない</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楕円 18"/>
          <p:cNvSpPr/>
          <p:nvPr/>
        </p:nvSpPr>
        <p:spPr>
          <a:xfrm>
            <a:off x="475877" y="1845441"/>
            <a:ext cx="900000" cy="961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a:solidFill>
                  <a:schemeClr val="bg1"/>
                </a:solidFill>
                <a:latin typeface="HG創英角ｺﾞｼｯｸUB" panose="020B0909000000000000" pitchFamily="49" charset="-128"/>
                <a:ea typeface="HG創英角ｺﾞｼｯｸUB" panose="020B0909000000000000" pitchFamily="49" charset="-128"/>
              </a:rPr>
              <a:t>？</a:t>
            </a:r>
          </a:p>
        </p:txBody>
      </p:sp>
      <p:pic>
        <p:nvPicPr>
          <p:cNvPr id="23" name="図 2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4479" y="4191000"/>
            <a:ext cx="2329719" cy="2329719"/>
          </a:xfrm>
          <a:prstGeom prst="rect">
            <a:avLst/>
          </a:prstGeom>
        </p:spPr>
      </p:pic>
      <p:sp>
        <p:nvSpPr>
          <p:cNvPr id="25" name="正方形/長方形 24"/>
          <p:cNvSpPr/>
          <p:nvPr/>
        </p:nvSpPr>
        <p:spPr>
          <a:xfrm>
            <a:off x="1549400" y="1909884"/>
            <a:ext cx="227177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ともだち　　　　　　　　まんえん　　か</a:t>
            </a:r>
            <a:endParaRPr lang="ja-JP" altLang="en-US" sz="1200" b="0"/>
          </a:p>
        </p:txBody>
      </p:sp>
      <p:sp>
        <p:nvSpPr>
          <p:cNvPr id="26" name="正方形/長方形 25"/>
          <p:cNvSpPr/>
          <p:nvPr/>
        </p:nvSpPr>
        <p:spPr>
          <a:xfrm>
            <a:off x="2744724" y="2898001"/>
            <a:ext cx="30970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a:t>
            </a:r>
            <a:endParaRPr lang="ja-JP" altLang="en-US" sz="1200" b="0"/>
          </a:p>
        </p:txBody>
      </p:sp>
      <p:sp>
        <p:nvSpPr>
          <p:cNvPr id="31" name="正方形/長方形 30"/>
          <p:cNvSpPr/>
          <p:nvPr/>
        </p:nvSpPr>
        <p:spPr>
          <a:xfrm>
            <a:off x="1963615" y="3526692"/>
            <a:ext cx="416492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りゆう　　　　　　き　　　　　　　　　　　　　　　　　　　　　　　　　 　か</a:t>
            </a:r>
            <a:endParaRPr lang="ja-JP" altLang="en-US" sz="1200" b="0"/>
          </a:p>
        </p:txBody>
      </p:sp>
      <p:sp>
        <p:nvSpPr>
          <p:cNvPr id="32" name="正方形/長方形 31"/>
          <p:cNvSpPr/>
          <p:nvPr/>
        </p:nvSpPr>
        <p:spPr>
          <a:xfrm>
            <a:off x="2464477" y="4050323"/>
            <a:ext cx="316144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かえ　　　　　　　　　　き　　　　　　　　　　　　　　か</a:t>
            </a:r>
            <a:endParaRPr lang="ja-JP" altLang="en-US" sz="1200" b="0"/>
          </a:p>
        </p:txBody>
      </p:sp>
      <p:sp>
        <p:nvSpPr>
          <p:cNvPr id="33" name="正方形/長方形 32"/>
          <p:cNvSpPr/>
          <p:nvPr/>
        </p:nvSpPr>
        <p:spPr>
          <a:xfrm>
            <a:off x="1993900" y="4573424"/>
            <a:ext cx="122020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ぜったい　　　　か</a:t>
            </a:r>
            <a:endParaRPr lang="ja-JP" altLang="en-US" sz="1200" b="0"/>
          </a:p>
        </p:txBody>
      </p:sp>
      <p:grpSp>
        <p:nvGrpSpPr>
          <p:cNvPr id="34" name="グループ化 33"/>
          <p:cNvGrpSpPr/>
          <p:nvPr/>
        </p:nvGrpSpPr>
        <p:grpSpPr>
          <a:xfrm>
            <a:off x="4575912" y="4996720"/>
            <a:ext cx="2510688" cy="1549399"/>
            <a:chOff x="1861747" y="3225417"/>
            <a:chExt cx="5004274" cy="3143250"/>
          </a:xfrm>
        </p:grpSpPr>
        <p:pic>
          <p:nvPicPr>
            <p:cNvPr id="35" name="図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61747" y="3225417"/>
              <a:ext cx="2447925" cy="3143250"/>
            </a:xfrm>
            <a:prstGeom prst="rect">
              <a:avLst/>
            </a:prstGeom>
          </p:spPr>
        </p:pic>
        <p:pic>
          <p:nvPicPr>
            <p:cNvPr id="36" name="図 3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27621" y="3225417"/>
              <a:ext cx="2438400" cy="3143250"/>
            </a:xfrm>
            <a:prstGeom prst="rect">
              <a:avLst/>
            </a:prstGeom>
          </p:spPr>
        </p:pic>
      </p:grpSp>
    </p:spTree>
    <p:extLst>
      <p:ext uri="{BB962C8B-B14F-4D97-AF65-F5344CB8AC3E}">
        <p14:creationId xmlns:p14="http://schemas.microsoft.com/office/powerpoint/2010/main" val="1555325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1F91-6F68-0E21-CBAB-A5F13794404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297555A1-0DEF-02AD-7190-16B2C2D3F1EC}"/>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13">
            <a:extLst>
              <a:ext uri="{FF2B5EF4-FFF2-40B4-BE49-F238E27FC236}">
                <a16:creationId xmlns:a16="http://schemas.microsoft.com/office/drawing/2014/main" id="{8EE31EDB-08F4-E274-FE9C-01E6D4DF1653}"/>
              </a:ext>
            </a:extLst>
          </p:cNvPr>
          <p:cNvSpPr/>
          <p:nvPr/>
        </p:nvSpPr>
        <p:spPr>
          <a:xfrm>
            <a:off x="2797799" y="991489"/>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答え</a:t>
            </a:r>
          </a:p>
        </p:txBody>
      </p:sp>
      <p:sp>
        <p:nvSpPr>
          <p:cNvPr id="6" name="正方形/長方形 5">
            <a:extLst>
              <a:ext uri="{FF2B5EF4-FFF2-40B4-BE49-F238E27FC236}">
                <a16:creationId xmlns:a16="http://schemas.microsoft.com/office/drawing/2014/main" id="{87D3FD9B-EB4D-5A06-00B8-C59FA71437CB}"/>
              </a:ext>
            </a:extLst>
          </p:cNvPr>
          <p:cNvSpPr/>
          <p:nvPr/>
        </p:nvSpPr>
        <p:spPr>
          <a:xfrm>
            <a:off x="4491510" y="878701"/>
            <a:ext cx="4106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こた</a:t>
            </a:r>
            <a:endParaRPr lang="ja-JP" altLang="en-US" sz="1200" b="0"/>
          </a:p>
        </p:txBody>
      </p:sp>
      <p:pic>
        <p:nvPicPr>
          <p:cNvPr id="8" name="図 7">
            <a:extLst>
              <a:ext uri="{FF2B5EF4-FFF2-40B4-BE49-F238E27FC236}">
                <a16:creationId xmlns:a16="http://schemas.microsoft.com/office/drawing/2014/main" id="{F6594BD1-3C02-413F-A20E-625EB9A31C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2230" y="5263174"/>
            <a:ext cx="1547305" cy="1357760"/>
          </a:xfrm>
          <a:prstGeom prst="rect">
            <a:avLst/>
          </a:prstGeom>
        </p:spPr>
      </p:pic>
      <p:sp>
        <p:nvSpPr>
          <p:cNvPr id="10" name="テキスト ボックス 5">
            <a:extLst>
              <a:ext uri="{FF2B5EF4-FFF2-40B4-BE49-F238E27FC236}">
                <a16:creationId xmlns:a16="http://schemas.microsoft.com/office/drawing/2014/main" id="{8DE41CD2-30FD-E073-893E-69291B39F668}"/>
              </a:ext>
            </a:extLst>
          </p:cNvPr>
          <p:cNvSpPr txBox="1">
            <a:spLocks noChangeArrowheads="1"/>
          </p:cNvSpPr>
          <p:nvPr/>
        </p:nvSpPr>
        <p:spPr bwMode="auto">
          <a:xfrm>
            <a:off x="1854200" y="2006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クイズ（お金の貸し借り）答え</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A3AEF591-2380-174B-4D01-B3D90F2CA3AF}"/>
              </a:ext>
            </a:extLst>
          </p:cNvPr>
          <p:cNvSpPr/>
          <p:nvPr/>
        </p:nvSpPr>
        <p:spPr>
          <a:xfrm>
            <a:off x="3448012" y="50800"/>
            <a:ext cx="2699778"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かね　　　　　か　　　　か　　　　　　　　こた</a:t>
            </a:r>
            <a:endParaRPr lang="ja-JP" altLang="en-US" sz="1200" b="0">
              <a:solidFill>
                <a:schemeClr val="bg1"/>
              </a:solidFill>
            </a:endParaRPr>
          </a:p>
        </p:txBody>
      </p:sp>
      <p:sp>
        <p:nvSpPr>
          <p:cNvPr id="14" name="タイトル 1">
            <a:extLst>
              <a:ext uri="{FF2B5EF4-FFF2-40B4-BE49-F238E27FC236}">
                <a16:creationId xmlns:a16="http://schemas.microsoft.com/office/drawing/2014/main" id="{FEF44D4D-8258-BB3C-C42C-52E1239219BD}"/>
              </a:ext>
            </a:extLst>
          </p:cNvPr>
          <p:cNvSpPr txBox="1">
            <a:spLocks/>
          </p:cNvSpPr>
          <p:nvPr/>
        </p:nvSpPr>
        <p:spPr bwMode="auto">
          <a:xfrm>
            <a:off x="210872" y="1661686"/>
            <a:ext cx="9287503" cy="776714"/>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algn="ctr">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④　絶対に貸さない</a:t>
            </a:r>
          </a:p>
        </p:txBody>
      </p:sp>
      <p:sp>
        <p:nvSpPr>
          <p:cNvPr id="16" name="角丸四角形 31">
            <a:extLst>
              <a:ext uri="{FF2B5EF4-FFF2-40B4-BE49-F238E27FC236}">
                <a16:creationId xmlns:a16="http://schemas.microsoft.com/office/drawing/2014/main" id="{233B848D-BC57-83E4-81E2-E91079143D50}"/>
              </a:ext>
            </a:extLst>
          </p:cNvPr>
          <p:cNvSpPr/>
          <p:nvPr/>
        </p:nvSpPr>
        <p:spPr>
          <a:xfrm>
            <a:off x="227063" y="2775377"/>
            <a:ext cx="9287503" cy="2482423"/>
          </a:xfrm>
          <a:prstGeom prst="roundRect">
            <a:avLst/>
          </a:prstGeom>
          <a:solidFill>
            <a:srgbClr val="D5EFFB"/>
          </a:solidFill>
          <a:ln>
            <a:solidFill>
              <a:srgbClr val="D5EFFB"/>
            </a:solidFill>
          </a:ln>
        </p:spPr>
        <p:txBody>
          <a:bodyPr wrap="none" rtlCol="0" anchor="ctr">
            <a:noAutofit/>
          </a:bodyPr>
          <a:lstStyle/>
          <a:p>
            <a:pPr algn="ctr" fontAlgn="auto">
              <a:lnSpc>
                <a:spcPts val="4200"/>
              </a:lnSpc>
              <a:spcBef>
                <a:spcPts val="0"/>
              </a:spcBef>
              <a:spcAft>
                <a:spcPts val="0"/>
              </a:spcAft>
            </a:pPr>
            <a:r>
              <a:rPr kumimoji="1" lang="ja-JP" altLang="en-US" sz="2800" kern="0">
                <a:latin typeface="Meiryo UI" panose="020B0604030504040204" pitchFamily="50" charset="-128"/>
                <a:ea typeface="Meiryo UI" panose="020B0604030504040204" pitchFamily="50" charset="-128"/>
              </a:rPr>
              <a:t>お金を貸すと、返してもらえなくなるトラブルがとても多いです。</a:t>
            </a:r>
            <a:endParaRPr kumimoji="1" lang="en-US" altLang="ja-JP" sz="2800" kern="0">
              <a:latin typeface="Meiryo UI" panose="020B0604030504040204" pitchFamily="50" charset="-128"/>
              <a:ea typeface="Meiryo UI" panose="020B0604030504040204" pitchFamily="50" charset="-128"/>
            </a:endParaRPr>
          </a:p>
          <a:p>
            <a:pPr algn="ctr" fontAlgn="auto">
              <a:lnSpc>
                <a:spcPts val="4200"/>
              </a:lnSpc>
              <a:spcBef>
                <a:spcPts val="0"/>
              </a:spcBef>
              <a:spcAft>
                <a:spcPts val="0"/>
              </a:spcAft>
            </a:pPr>
            <a:r>
              <a:rPr kumimoji="1" lang="ja-JP" altLang="en-US" sz="2800" kern="0">
                <a:latin typeface="Meiryo UI" panose="020B0604030504040204" pitchFamily="50" charset="-128"/>
                <a:ea typeface="Meiryo UI" panose="020B0604030504040204" pitchFamily="50" charset="-128"/>
              </a:rPr>
              <a:t>どれだけお願いされても、絶対に断りましょう。</a:t>
            </a:r>
            <a:endParaRPr kumimoji="1" lang="en-US" altLang="ja-JP" sz="2800" kern="0">
              <a:latin typeface="Meiryo UI" panose="020B0604030504040204" pitchFamily="50" charset="-128"/>
              <a:ea typeface="Meiryo UI" panose="020B0604030504040204" pitchFamily="50" charset="-128"/>
            </a:endParaRPr>
          </a:p>
          <a:p>
            <a:pPr algn="ctr" fontAlgn="auto">
              <a:lnSpc>
                <a:spcPts val="4200"/>
              </a:lnSpc>
              <a:spcBef>
                <a:spcPts val="0"/>
              </a:spcBef>
              <a:spcAft>
                <a:spcPts val="0"/>
              </a:spcAft>
            </a:pPr>
            <a:r>
              <a:rPr kumimoji="1" lang="ja-JP" altLang="en-US" sz="2800" kern="0">
                <a:latin typeface="Meiryo UI" panose="020B0604030504040204" pitchFamily="50" charset="-128"/>
                <a:ea typeface="Meiryo UI" panose="020B0604030504040204" pitchFamily="50" charset="-128"/>
              </a:rPr>
              <a:t>お金のトラブルで、友達との関係が悪くなってしまいます。</a:t>
            </a:r>
            <a:endParaRPr kumimoji="1" lang="en-US" altLang="ja-JP" sz="2800" kern="0">
              <a:latin typeface="Meiryo UI" panose="020B0604030504040204" pitchFamily="50" charset="-128"/>
              <a:ea typeface="Meiryo UI" panose="020B0604030504040204" pitchFamily="50" charset="-128"/>
            </a:endParaRPr>
          </a:p>
          <a:p>
            <a:pPr algn="ctr" fontAlgn="auto">
              <a:lnSpc>
                <a:spcPts val="4200"/>
              </a:lnSpc>
              <a:spcBef>
                <a:spcPts val="0"/>
              </a:spcBef>
              <a:spcAft>
                <a:spcPts val="0"/>
              </a:spcAft>
            </a:pPr>
            <a:r>
              <a:rPr kumimoji="1" lang="ja-JP" altLang="en-US" sz="2800" kern="0">
                <a:latin typeface="Meiryo UI" panose="020B0604030504040204" pitchFamily="50" charset="-128"/>
                <a:ea typeface="Meiryo UI" panose="020B0604030504040204" pitchFamily="50" charset="-128"/>
              </a:rPr>
              <a:t>絶対に人にお金を貸してはいけません。</a:t>
            </a:r>
            <a:endParaRPr kumimoji="1" lang="en-US" altLang="ja-JP" sz="2800" kern="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70440E9A-C84C-FBC5-DC65-2E6DE1BD562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58940" y="5143012"/>
            <a:ext cx="1477922" cy="1477922"/>
          </a:xfrm>
          <a:prstGeom prst="rect">
            <a:avLst/>
          </a:prstGeom>
        </p:spPr>
      </p:pic>
      <p:pic>
        <p:nvPicPr>
          <p:cNvPr id="20" name="図 19">
            <a:extLst>
              <a:ext uri="{FF2B5EF4-FFF2-40B4-BE49-F238E27FC236}">
                <a16:creationId xmlns:a16="http://schemas.microsoft.com/office/drawing/2014/main" id="{04ACF5B7-CC7D-FD31-85AD-E402A27DC25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08368" y="4851693"/>
            <a:ext cx="1781941" cy="1781941"/>
          </a:xfrm>
          <a:prstGeom prst="rect">
            <a:avLst/>
          </a:prstGeom>
        </p:spPr>
      </p:pic>
      <p:sp>
        <p:nvSpPr>
          <p:cNvPr id="22" name="正方形/長方形 21">
            <a:extLst>
              <a:ext uri="{FF2B5EF4-FFF2-40B4-BE49-F238E27FC236}">
                <a16:creationId xmlns:a16="http://schemas.microsoft.com/office/drawing/2014/main" id="{C488FF49-C27A-1DCE-5C6D-CC432C34C67D}"/>
              </a:ext>
            </a:extLst>
          </p:cNvPr>
          <p:cNvSpPr/>
          <p:nvPr/>
        </p:nvSpPr>
        <p:spPr>
          <a:xfrm>
            <a:off x="4062002" y="1625600"/>
            <a:ext cx="132279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ぜったい　　　　　か</a:t>
            </a:r>
            <a:endParaRPr lang="ja-JP" altLang="en-US" sz="1200" b="0"/>
          </a:p>
        </p:txBody>
      </p:sp>
      <p:sp>
        <p:nvSpPr>
          <p:cNvPr id="24" name="正方形/長方形 23">
            <a:extLst>
              <a:ext uri="{FF2B5EF4-FFF2-40B4-BE49-F238E27FC236}">
                <a16:creationId xmlns:a16="http://schemas.microsoft.com/office/drawing/2014/main" id="{DB02EDE9-4783-A65E-C4FA-68EC558EBC46}"/>
              </a:ext>
            </a:extLst>
          </p:cNvPr>
          <p:cNvSpPr/>
          <p:nvPr/>
        </p:nvSpPr>
        <p:spPr>
          <a:xfrm>
            <a:off x="685800" y="2841339"/>
            <a:ext cx="763221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かね　　　　　か　　　　　　　　　 かえ　　　　　　　　　　　　　　　　　　　　　　　　　　　　　　　　　　　　　　　　　　　　　　　　　おお</a:t>
            </a:r>
            <a:endParaRPr lang="ja-JP" altLang="en-US" sz="1200" b="0"/>
          </a:p>
        </p:txBody>
      </p:sp>
      <p:sp>
        <p:nvSpPr>
          <p:cNvPr id="26" name="正方形/長方形 25">
            <a:extLst>
              <a:ext uri="{FF2B5EF4-FFF2-40B4-BE49-F238E27FC236}">
                <a16:creationId xmlns:a16="http://schemas.microsoft.com/office/drawing/2014/main" id="{2A41453A-8FC8-FF7E-EEA0-C01888C9C6F2}"/>
              </a:ext>
            </a:extLst>
          </p:cNvPr>
          <p:cNvSpPr/>
          <p:nvPr/>
        </p:nvSpPr>
        <p:spPr>
          <a:xfrm>
            <a:off x="3083169" y="3390370"/>
            <a:ext cx="360868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ねが　　　　　　　　　　　　　　　　　　　ぜったい　　　　ことわ</a:t>
            </a:r>
            <a:endParaRPr lang="ja-JP" altLang="en-US" sz="1200" b="0"/>
          </a:p>
        </p:txBody>
      </p:sp>
      <p:sp>
        <p:nvSpPr>
          <p:cNvPr id="28" name="正方形/長方形 27">
            <a:extLst>
              <a:ext uri="{FF2B5EF4-FFF2-40B4-BE49-F238E27FC236}">
                <a16:creationId xmlns:a16="http://schemas.microsoft.com/office/drawing/2014/main" id="{DBD75BD0-9FE5-7673-5DB9-6DE267EACC08}"/>
              </a:ext>
            </a:extLst>
          </p:cNvPr>
          <p:cNvSpPr/>
          <p:nvPr/>
        </p:nvSpPr>
        <p:spPr>
          <a:xfrm>
            <a:off x="1066800" y="3933092"/>
            <a:ext cx="5234125"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かね　　　　　　　　　　　　　　　　　　　　　　ともだち　　　　　　　　かんけい　　　　　わる</a:t>
            </a:r>
            <a:endParaRPr lang="ja-JP" altLang="en-US" sz="1200" b="0"/>
          </a:p>
        </p:txBody>
      </p:sp>
      <p:sp>
        <p:nvSpPr>
          <p:cNvPr id="30" name="正方形/長方形 29">
            <a:extLst>
              <a:ext uri="{FF2B5EF4-FFF2-40B4-BE49-F238E27FC236}">
                <a16:creationId xmlns:a16="http://schemas.microsoft.com/office/drawing/2014/main" id="{CF92C1F7-8763-6955-8F86-486AE56C19FF}"/>
              </a:ext>
            </a:extLst>
          </p:cNvPr>
          <p:cNvSpPr/>
          <p:nvPr/>
        </p:nvSpPr>
        <p:spPr>
          <a:xfrm>
            <a:off x="2098431" y="4442069"/>
            <a:ext cx="301076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ぜったい　　　　　ひと　　　　　  　かね　　　　か</a:t>
            </a:r>
            <a:endParaRPr lang="ja-JP" altLang="en-US" sz="1200" b="0"/>
          </a:p>
        </p:txBody>
      </p:sp>
    </p:spTree>
    <p:extLst>
      <p:ext uri="{BB962C8B-B14F-4D97-AF65-F5344CB8AC3E}">
        <p14:creationId xmlns:p14="http://schemas.microsoft.com/office/powerpoint/2010/main" val="3168565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A5E8B-7C8A-5F68-9E5F-819A4866223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869E5D56-C984-C7B6-B6F5-83F6EB8AA17A}"/>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FFE4653C-290E-04B5-EF7A-180582AA365C}"/>
              </a:ext>
            </a:extLst>
          </p:cNvPr>
          <p:cNvSpPr/>
          <p:nvPr/>
        </p:nvSpPr>
        <p:spPr>
          <a:xfrm>
            <a:off x="153976" y="945297"/>
            <a:ext cx="9418371" cy="781701"/>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defTabSz="742950" fontAlgn="auto">
              <a:spcBef>
                <a:spcPts val="60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○オンラインゲームでの</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課金</a:t>
            </a:r>
            <a:r>
              <a:rPr kumimoji="1" lang="en-US" altLang="ja-JP" sz="28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に関するトラブルが増えています。</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7B7356CA-7146-67FC-136F-10A3458D4E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9800" y="3123054"/>
            <a:ext cx="1333500" cy="1360714"/>
          </a:xfrm>
          <a:prstGeom prst="rect">
            <a:avLst/>
          </a:prstGeom>
        </p:spPr>
      </p:pic>
      <p:sp>
        <p:nvSpPr>
          <p:cNvPr id="8" name="右矢印 26">
            <a:extLst>
              <a:ext uri="{FF2B5EF4-FFF2-40B4-BE49-F238E27FC236}">
                <a16:creationId xmlns:a16="http://schemas.microsoft.com/office/drawing/2014/main" id="{F5BACE42-34A8-33AB-BCD9-1ECB58E262B7}"/>
              </a:ext>
            </a:extLst>
          </p:cNvPr>
          <p:cNvSpPr/>
          <p:nvPr/>
        </p:nvSpPr>
        <p:spPr>
          <a:xfrm>
            <a:off x="4215938" y="3503068"/>
            <a:ext cx="1447800" cy="804047"/>
          </a:xfrm>
          <a:prstGeom prst="rightArrow">
            <a:avLst/>
          </a:prstGeom>
          <a:solidFill>
            <a:schemeClr val="tx2"/>
          </a:solidFill>
        </p:spPr>
        <p:txBody>
          <a:bodyPr wrap="none" rtlCol="0" anchor="ctr">
            <a:noAutofit/>
          </a:bodyPr>
          <a:lstStyle/>
          <a:p>
            <a:pPr algn="ctr" fontAlgn="auto">
              <a:spcBef>
                <a:spcPts val="0"/>
              </a:spcBef>
              <a:spcAft>
                <a:spcPts val="0"/>
              </a:spcAft>
            </a:pPr>
            <a:endParaRPr kumimoji="1" lang="ja-JP" altLang="en-US" sz="2800" kern="0">
              <a:solidFill>
                <a:srgbClr val="000000"/>
              </a:solidFill>
              <a:latin typeface="Meiryo UI" panose="020B0604030504040204" pitchFamily="50" charset="-128"/>
              <a:ea typeface="Meiryo UI" panose="020B0604030504040204" pitchFamily="50" charset="-128"/>
            </a:endParaRPr>
          </a:p>
        </p:txBody>
      </p:sp>
      <p:sp>
        <p:nvSpPr>
          <p:cNvPr id="10" name="角丸四角形吹き出し 27">
            <a:extLst>
              <a:ext uri="{FF2B5EF4-FFF2-40B4-BE49-F238E27FC236}">
                <a16:creationId xmlns:a16="http://schemas.microsoft.com/office/drawing/2014/main" id="{80AB4352-377E-D6A8-CABD-61F279D30C78}"/>
              </a:ext>
            </a:extLst>
          </p:cNvPr>
          <p:cNvSpPr/>
          <p:nvPr/>
        </p:nvSpPr>
        <p:spPr>
          <a:xfrm>
            <a:off x="5148912" y="4533901"/>
            <a:ext cx="4423435" cy="723422"/>
          </a:xfrm>
          <a:prstGeom prst="wedgeRoundRectCallout">
            <a:avLst>
              <a:gd name="adj1" fmla="val -446"/>
              <a:gd name="adj2" fmla="val -78232"/>
              <a:gd name="adj3" fmla="val 16667"/>
            </a:avLst>
          </a:prstGeom>
          <a:solidFill>
            <a:srgbClr val="FFC000"/>
          </a:solidFill>
        </p:spPr>
        <p:txBody>
          <a:bodyPr wrap="none" rtlCol="0" anchor="b" anchorCtr="0">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いつの間に</a:t>
            </a:r>
            <a:r>
              <a:rPr kumimoji="1" lang="en-US" altLang="ja-JP" sz="2800" kern="0">
                <a:solidFill>
                  <a:srgbClr val="000000"/>
                </a:solidFill>
                <a:latin typeface="Meiryo UI" panose="020B0604030504040204" pitchFamily="50" charset="-128"/>
                <a:ea typeface="Meiryo UI" panose="020B0604030504040204" pitchFamily="50" charset="-128"/>
              </a:rPr>
              <a:t>50</a:t>
            </a:r>
            <a:r>
              <a:rPr kumimoji="1" lang="ja-JP" altLang="en-US" sz="2800" kern="0">
                <a:solidFill>
                  <a:srgbClr val="000000"/>
                </a:solidFill>
                <a:latin typeface="Meiryo UI" panose="020B0604030504040204" pitchFamily="50" charset="-128"/>
                <a:ea typeface="Meiryo UI" panose="020B0604030504040204" pitchFamily="50" charset="-128"/>
              </a:rPr>
              <a:t>万円も</a:t>
            </a:r>
            <a:r>
              <a:rPr kumimoji="1" lang="en-US" altLang="ja-JP" sz="2800" kern="0">
                <a:solidFill>
                  <a:srgbClr val="000000"/>
                </a:solidFill>
                <a:latin typeface="Meiryo UI" panose="020B0604030504040204" pitchFamily="50" charset="-128"/>
                <a:ea typeface="Meiryo UI" panose="020B0604030504040204" pitchFamily="50" charset="-128"/>
              </a:rPr>
              <a:t>…</a:t>
            </a:r>
          </a:p>
        </p:txBody>
      </p:sp>
      <p:sp>
        <p:nvSpPr>
          <p:cNvPr id="12" name="円形吹き出し 14">
            <a:extLst>
              <a:ext uri="{FF2B5EF4-FFF2-40B4-BE49-F238E27FC236}">
                <a16:creationId xmlns:a16="http://schemas.microsoft.com/office/drawing/2014/main" id="{26A86E7A-7DB2-8864-103D-6526558D8776}"/>
              </a:ext>
            </a:extLst>
          </p:cNvPr>
          <p:cNvSpPr/>
          <p:nvPr/>
        </p:nvSpPr>
        <p:spPr>
          <a:xfrm>
            <a:off x="3896507" y="2057400"/>
            <a:ext cx="3519449" cy="1168522"/>
          </a:xfrm>
          <a:prstGeom prst="wedgeEllipseCallout">
            <a:avLst>
              <a:gd name="adj1" fmla="val 7613"/>
              <a:gd name="adj2" fmla="val 87913"/>
            </a:avLst>
          </a:prstGeom>
          <a:solidFill>
            <a:srgbClr val="FFEBFF"/>
          </a:solidFill>
        </p:spPr>
        <p:txBody>
          <a:bodyPr wrap="none" rtlCol="0" anchor="ctr">
            <a:noAutofit/>
          </a:bodyPr>
          <a:lstStyle/>
          <a:p>
            <a:pPr algn="ctr" fontAlgn="auto">
              <a:lnSpc>
                <a:spcPct val="13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今月の利用金額は</a:t>
            </a:r>
            <a:endParaRPr kumimoji="1" lang="en-US" altLang="ja-JP" sz="2800" kern="0">
              <a:solidFill>
                <a:srgbClr val="000000"/>
              </a:solidFill>
              <a:latin typeface="Meiryo UI" panose="020B0604030504040204" pitchFamily="50" charset="-128"/>
              <a:ea typeface="Meiryo UI" panose="020B0604030504040204" pitchFamily="50" charset="-128"/>
            </a:endParaRPr>
          </a:p>
          <a:p>
            <a:pPr algn="ctr" fontAlgn="auto">
              <a:lnSpc>
                <a:spcPct val="130000"/>
              </a:lnSpc>
              <a:spcBef>
                <a:spcPts val="0"/>
              </a:spcBef>
              <a:spcAft>
                <a:spcPts val="0"/>
              </a:spcAft>
            </a:pPr>
            <a:r>
              <a:rPr kumimoji="1" lang="en-US" altLang="ja-JP" sz="2800" kern="0">
                <a:solidFill>
                  <a:srgbClr val="000000"/>
                </a:solidFill>
                <a:latin typeface="Meiryo UI" panose="020B0604030504040204" pitchFamily="50" charset="-128"/>
                <a:ea typeface="Meiryo UI" panose="020B0604030504040204" pitchFamily="50" charset="-128"/>
              </a:rPr>
              <a:t>50</a:t>
            </a:r>
            <a:r>
              <a:rPr kumimoji="1" lang="ja-JP" altLang="en-US" sz="2800" kern="0">
                <a:solidFill>
                  <a:srgbClr val="000000"/>
                </a:solidFill>
                <a:latin typeface="Meiryo UI" panose="020B0604030504040204" pitchFamily="50" charset="-128"/>
                <a:ea typeface="Meiryo UI" panose="020B0604030504040204" pitchFamily="50" charset="-128"/>
              </a:rPr>
              <a:t>万円です</a:t>
            </a:r>
          </a:p>
        </p:txBody>
      </p:sp>
      <p:pic>
        <p:nvPicPr>
          <p:cNvPr id="14" name="図 13">
            <a:extLst>
              <a:ext uri="{FF2B5EF4-FFF2-40B4-BE49-F238E27FC236}">
                <a16:creationId xmlns:a16="http://schemas.microsoft.com/office/drawing/2014/main" id="{998BC272-C7AC-1642-3A22-08A2F7F06A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74312" y="2060496"/>
            <a:ext cx="1541795" cy="2148843"/>
          </a:xfrm>
          <a:prstGeom prst="rect">
            <a:avLst/>
          </a:prstGeom>
        </p:spPr>
      </p:pic>
      <p:pic>
        <p:nvPicPr>
          <p:cNvPr id="16" name="図 15">
            <a:extLst>
              <a:ext uri="{FF2B5EF4-FFF2-40B4-BE49-F238E27FC236}">
                <a16:creationId xmlns:a16="http://schemas.microsoft.com/office/drawing/2014/main" id="{D969506D-0536-F88B-6BFE-3AC60FF9DB8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96" y="2824203"/>
            <a:ext cx="1614488" cy="784440"/>
          </a:xfrm>
          <a:prstGeom prst="rect">
            <a:avLst/>
          </a:prstGeom>
        </p:spPr>
      </p:pic>
      <p:pic>
        <p:nvPicPr>
          <p:cNvPr id="18" name="図 17">
            <a:extLst>
              <a:ext uri="{FF2B5EF4-FFF2-40B4-BE49-F238E27FC236}">
                <a16:creationId xmlns:a16="http://schemas.microsoft.com/office/drawing/2014/main" id="{F1A138FF-BD70-A893-151E-E6D81CB339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45506" y="3918866"/>
            <a:ext cx="1614413" cy="1140852"/>
          </a:xfrm>
          <a:prstGeom prst="rect">
            <a:avLst/>
          </a:prstGeom>
        </p:spPr>
      </p:pic>
      <p:sp>
        <p:nvSpPr>
          <p:cNvPr id="20" name="角丸四角形 31">
            <a:extLst>
              <a:ext uri="{FF2B5EF4-FFF2-40B4-BE49-F238E27FC236}">
                <a16:creationId xmlns:a16="http://schemas.microsoft.com/office/drawing/2014/main" id="{FEB4BEFD-AF42-1551-BE64-755B756D0EDA}"/>
              </a:ext>
            </a:extLst>
          </p:cNvPr>
          <p:cNvSpPr/>
          <p:nvPr/>
        </p:nvSpPr>
        <p:spPr>
          <a:xfrm>
            <a:off x="2471496" y="2833566"/>
            <a:ext cx="1588423" cy="760534"/>
          </a:xfrm>
          <a:prstGeom prst="roundRect">
            <a:avLst/>
          </a:prstGeom>
          <a:solidFill>
            <a:schemeClr val="tx2"/>
          </a:solidFill>
        </p:spPr>
        <p:txBody>
          <a:bodyPr wrap="none" lIns="0" tIns="0" rIns="0" bIns="0" rtlCol="0" anchor="ctr">
            <a:noAutofit/>
          </a:bodyPr>
          <a:lstStyle/>
          <a:p>
            <a:pPr algn="ctr" fontAlgn="auto">
              <a:lnSpc>
                <a:spcPts val="2700"/>
              </a:lnSpc>
              <a:spcBef>
                <a:spcPts val="0"/>
              </a:spcBef>
              <a:spcAft>
                <a:spcPts val="0"/>
              </a:spcAft>
            </a:pPr>
            <a:r>
              <a:rPr kumimoji="1" lang="ja-JP" altLang="en-US" sz="2800" kern="0">
                <a:solidFill>
                  <a:schemeClr val="bg1"/>
                </a:solidFill>
                <a:latin typeface="Meiryo UI" panose="020B0604030504040204" pitchFamily="50" charset="-128"/>
                <a:ea typeface="Meiryo UI" panose="020B0604030504040204" pitchFamily="50" charset="-128"/>
              </a:rPr>
              <a:t>アイテム</a:t>
            </a:r>
            <a:endParaRPr kumimoji="1" lang="en-US" altLang="ja-JP" sz="2800" kern="0">
              <a:solidFill>
                <a:schemeClr val="bg1"/>
              </a:solidFill>
              <a:latin typeface="Meiryo UI" panose="020B0604030504040204" pitchFamily="50" charset="-128"/>
              <a:ea typeface="Meiryo UI" panose="020B0604030504040204" pitchFamily="50" charset="-128"/>
            </a:endParaRPr>
          </a:p>
          <a:p>
            <a:pPr algn="ctr" fontAlgn="auto">
              <a:lnSpc>
                <a:spcPts val="2700"/>
              </a:lnSpc>
              <a:spcBef>
                <a:spcPts val="0"/>
              </a:spcBef>
              <a:spcAft>
                <a:spcPts val="0"/>
              </a:spcAft>
            </a:pPr>
            <a:r>
              <a:rPr kumimoji="1" lang="ja-JP" altLang="en-US" sz="2800" kern="0">
                <a:solidFill>
                  <a:schemeClr val="bg1"/>
                </a:solidFill>
                <a:latin typeface="Meiryo UI" panose="020B0604030504040204" pitchFamily="50" charset="-128"/>
                <a:ea typeface="Meiryo UI" panose="020B0604030504040204" pitchFamily="50" charset="-128"/>
              </a:rPr>
              <a:t>ガチャ</a:t>
            </a:r>
          </a:p>
        </p:txBody>
      </p:sp>
      <p:pic>
        <p:nvPicPr>
          <p:cNvPr id="22" name="図 21">
            <a:extLst>
              <a:ext uri="{FF2B5EF4-FFF2-40B4-BE49-F238E27FC236}">
                <a16:creationId xmlns:a16="http://schemas.microsoft.com/office/drawing/2014/main" id="{CB2DFAF9-F45E-E243-5C9D-5028EDFCDB4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8425" y="2833566"/>
            <a:ext cx="2737103" cy="2138362"/>
          </a:xfrm>
          <a:prstGeom prst="rect">
            <a:avLst/>
          </a:prstGeom>
        </p:spPr>
      </p:pic>
      <p:sp>
        <p:nvSpPr>
          <p:cNvPr id="24" name="角丸四角形吹き出し 33">
            <a:extLst>
              <a:ext uri="{FF2B5EF4-FFF2-40B4-BE49-F238E27FC236}">
                <a16:creationId xmlns:a16="http://schemas.microsoft.com/office/drawing/2014/main" id="{F5FD19EC-C347-2590-3C50-218EEC1667BF}"/>
              </a:ext>
            </a:extLst>
          </p:cNvPr>
          <p:cNvSpPr/>
          <p:nvPr/>
        </p:nvSpPr>
        <p:spPr>
          <a:xfrm>
            <a:off x="118209" y="4962113"/>
            <a:ext cx="4821629" cy="1634277"/>
          </a:xfrm>
          <a:prstGeom prst="wedgeRoundRectCallout">
            <a:avLst>
              <a:gd name="adj1" fmla="val -26716"/>
              <a:gd name="adj2" fmla="val -68910"/>
              <a:gd name="adj3" fmla="val 16667"/>
            </a:avLst>
          </a:prstGeom>
          <a:solidFill>
            <a:srgbClr val="CCFFCC"/>
          </a:solidFill>
        </p:spPr>
        <p:txBody>
          <a:bodyPr wrap="none" rtlCol="0" anchor="ctr">
            <a:noAutofit/>
          </a:bodyPr>
          <a:lstStyle/>
          <a:p>
            <a:pPr algn="ctr" fontAlgn="auto">
              <a:lnSpc>
                <a:spcPts val="4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ゲームで強いアイテムがほしい</a:t>
            </a:r>
            <a:r>
              <a:rPr kumimoji="1" lang="en-US" altLang="ja-JP" sz="2400" kern="0">
                <a:solidFill>
                  <a:srgbClr val="000000"/>
                </a:solidFill>
                <a:latin typeface="Meiryo UI" panose="020B0604030504040204" pitchFamily="50" charset="-128"/>
                <a:ea typeface="Meiryo UI" panose="020B0604030504040204" pitchFamily="50" charset="-128"/>
              </a:rPr>
              <a:t>…</a:t>
            </a:r>
          </a:p>
          <a:p>
            <a:pPr algn="ctr" fontAlgn="auto">
              <a:lnSpc>
                <a:spcPts val="4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おうちの人のお金やカードを</a:t>
            </a:r>
            <a:endParaRPr kumimoji="1" lang="en-US" altLang="ja-JP" sz="2400" kern="0">
              <a:solidFill>
                <a:srgbClr val="000000"/>
              </a:solidFill>
              <a:latin typeface="Meiryo UI" panose="020B0604030504040204" pitchFamily="50" charset="-128"/>
              <a:ea typeface="Meiryo UI" panose="020B0604030504040204" pitchFamily="50" charset="-128"/>
            </a:endParaRPr>
          </a:p>
          <a:p>
            <a:pPr algn="ctr" fontAlgn="auto">
              <a:lnSpc>
                <a:spcPts val="4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使ってアイテムをゲットしよう</a:t>
            </a:r>
          </a:p>
        </p:txBody>
      </p:sp>
      <p:sp>
        <p:nvSpPr>
          <p:cNvPr id="26" name="テキスト ボックス 5">
            <a:extLst>
              <a:ext uri="{FF2B5EF4-FFF2-40B4-BE49-F238E27FC236}">
                <a16:creationId xmlns:a16="http://schemas.microsoft.com/office/drawing/2014/main" id="{5AE15344-D545-F024-87C6-D7C99802F6D5}"/>
              </a:ext>
            </a:extLst>
          </p:cNvPr>
          <p:cNvSpPr txBox="1">
            <a:spLocks noChangeArrowheads="1"/>
          </p:cNvSpPr>
          <p:nvPr/>
        </p:nvSpPr>
        <p:spPr bwMode="auto">
          <a:xfrm>
            <a:off x="1854200" y="177225"/>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dirty="0">
                <a:solidFill>
                  <a:schemeClr val="bg1"/>
                </a:solidFill>
                <a:latin typeface="Meiryo UI" panose="020B0604030504040204" pitchFamily="50" charset="-128"/>
                <a:ea typeface="Meiryo UI" panose="020B0604030504040204" pitchFamily="50" charset="-128"/>
              </a:rPr>
              <a:t>オンラインゲームのトラブル</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C369ED64-3056-BAF7-0E79-90D7AE903C11}"/>
              </a:ext>
            </a:extLst>
          </p:cNvPr>
          <p:cNvSpPr/>
          <p:nvPr/>
        </p:nvSpPr>
        <p:spPr>
          <a:xfrm>
            <a:off x="3810000" y="935892"/>
            <a:ext cx="3929281"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かきん</a:t>
            </a:r>
            <a:r>
              <a:rPr kumimoji="1" lang="ja-JP" altLang="en-US" sz="1200" b="0" kern="0">
                <a:latin typeface="Meiryo UI" panose="020B0604030504040204" pitchFamily="50" charset="-128"/>
                <a:ea typeface="Meiryo UI" panose="020B0604030504040204" pitchFamily="50" charset="-128"/>
              </a:rPr>
              <a:t>　　　　　　　かん　　　　　　　　　　　　　　　　　　　　　　ふ</a:t>
            </a:r>
            <a:endParaRPr lang="ja-JP" altLang="en-US" sz="1200" b="0"/>
          </a:p>
        </p:txBody>
      </p:sp>
      <p:sp>
        <p:nvSpPr>
          <p:cNvPr id="30" name="正方形/長方形 29">
            <a:extLst>
              <a:ext uri="{FF2B5EF4-FFF2-40B4-BE49-F238E27FC236}">
                <a16:creationId xmlns:a16="http://schemas.microsoft.com/office/drawing/2014/main" id="{F7BC99F0-333E-5472-0986-1BA3EE32FAE3}"/>
              </a:ext>
            </a:extLst>
          </p:cNvPr>
          <p:cNvSpPr/>
          <p:nvPr/>
        </p:nvSpPr>
        <p:spPr>
          <a:xfrm>
            <a:off x="4343400" y="1969924"/>
            <a:ext cx="228620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こんげつ　　　　 　りよう　　　きんがく</a:t>
            </a:r>
            <a:endParaRPr lang="ja-JP" altLang="en-US" sz="1200" b="0"/>
          </a:p>
        </p:txBody>
      </p:sp>
      <p:sp>
        <p:nvSpPr>
          <p:cNvPr id="32" name="正方形/長方形 31">
            <a:extLst>
              <a:ext uri="{FF2B5EF4-FFF2-40B4-BE49-F238E27FC236}">
                <a16:creationId xmlns:a16="http://schemas.microsoft.com/office/drawing/2014/main" id="{5F2F9A91-DCF8-9FC1-C6C3-609176A22352}"/>
              </a:ext>
            </a:extLst>
          </p:cNvPr>
          <p:cNvSpPr/>
          <p:nvPr/>
        </p:nvSpPr>
        <p:spPr>
          <a:xfrm>
            <a:off x="5273431" y="2552170"/>
            <a:ext cx="67037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まんえん</a:t>
            </a:r>
            <a:endParaRPr lang="ja-JP" altLang="en-US" sz="1200" b="0"/>
          </a:p>
        </p:txBody>
      </p:sp>
      <p:pic>
        <p:nvPicPr>
          <p:cNvPr id="34" name="図 33">
            <a:extLst>
              <a:ext uri="{FF2B5EF4-FFF2-40B4-BE49-F238E27FC236}">
                <a16:creationId xmlns:a16="http://schemas.microsoft.com/office/drawing/2014/main" id="{CC8A3E21-4D04-CE22-3FD1-BA71E287183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43531" y="2286000"/>
            <a:ext cx="2106832" cy="2367227"/>
          </a:xfrm>
          <a:prstGeom prst="rect">
            <a:avLst/>
          </a:prstGeom>
        </p:spPr>
      </p:pic>
      <p:sp>
        <p:nvSpPr>
          <p:cNvPr id="36" name="正方形/長方形 35">
            <a:extLst>
              <a:ext uri="{FF2B5EF4-FFF2-40B4-BE49-F238E27FC236}">
                <a16:creationId xmlns:a16="http://schemas.microsoft.com/office/drawing/2014/main" id="{25C877F2-9FCA-0BEC-BE1E-605CD47708AB}"/>
              </a:ext>
            </a:extLst>
          </p:cNvPr>
          <p:cNvSpPr/>
          <p:nvPr/>
        </p:nvSpPr>
        <p:spPr>
          <a:xfrm>
            <a:off x="1562100" y="4917301"/>
            <a:ext cx="42030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つよ</a:t>
            </a:r>
            <a:endParaRPr lang="ja-JP" altLang="en-US" sz="1200" b="0"/>
          </a:p>
        </p:txBody>
      </p:sp>
      <p:sp>
        <p:nvSpPr>
          <p:cNvPr id="38" name="正方形/長方形 37">
            <a:extLst>
              <a:ext uri="{FF2B5EF4-FFF2-40B4-BE49-F238E27FC236}">
                <a16:creationId xmlns:a16="http://schemas.microsoft.com/office/drawing/2014/main" id="{294C4256-4CC2-DEF1-0C26-F6CACBDFD8F9}"/>
              </a:ext>
            </a:extLst>
          </p:cNvPr>
          <p:cNvSpPr/>
          <p:nvPr/>
        </p:nvSpPr>
        <p:spPr>
          <a:xfrm>
            <a:off x="1777769" y="5446346"/>
            <a:ext cx="128272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ひと　　　　　　かね</a:t>
            </a:r>
            <a:endParaRPr lang="ja-JP" altLang="en-US" sz="1200" b="0"/>
          </a:p>
        </p:txBody>
      </p:sp>
      <p:sp>
        <p:nvSpPr>
          <p:cNvPr id="40" name="正方形/長方形 39">
            <a:extLst>
              <a:ext uri="{FF2B5EF4-FFF2-40B4-BE49-F238E27FC236}">
                <a16:creationId xmlns:a16="http://schemas.microsoft.com/office/drawing/2014/main" id="{E10899E0-6C42-CC24-B542-547250C5321E}"/>
              </a:ext>
            </a:extLst>
          </p:cNvPr>
          <p:cNvSpPr/>
          <p:nvPr/>
        </p:nvSpPr>
        <p:spPr>
          <a:xfrm>
            <a:off x="763874" y="5955323"/>
            <a:ext cx="42992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つか</a:t>
            </a:r>
            <a:endParaRPr lang="ja-JP" altLang="en-US" sz="1200" b="0"/>
          </a:p>
        </p:txBody>
      </p:sp>
      <p:sp>
        <p:nvSpPr>
          <p:cNvPr id="42" name="正方形/長方形 41">
            <a:extLst>
              <a:ext uri="{FF2B5EF4-FFF2-40B4-BE49-F238E27FC236}">
                <a16:creationId xmlns:a16="http://schemas.microsoft.com/office/drawing/2014/main" id="{646A4E69-CAB1-49D3-DD53-51DC6269FEFC}"/>
              </a:ext>
            </a:extLst>
          </p:cNvPr>
          <p:cNvSpPr/>
          <p:nvPr/>
        </p:nvSpPr>
        <p:spPr>
          <a:xfrm>
            <a:off x="6594231" y="4566138"/>
            <a:ext cx="184056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　　　　　　　　　　まんえん</a:t>
            </a:r>
            <a:endParaRPr lang="ja-JP" altLang="en-US" sz="1200" b="0"/>
          </a:p>
        </p:txBody>
      </p:sp>
      <p:sp>
        <p:nvSpPr>
          <p:cNvPr id="44" name="正方形/長方形 43">
            <a:extLst>
              <a:ext uri="{FF2B5EF4-FFF2-40B4-BE49-F238E27FC236}">
                <a16:creationId xmlns:a16="http://schemas.microsoft.com/office/drawing/2014/main" id="{6703F092-7A31-89B9-90BF-A765FB34C743}"/>
              </a:ext>
            </a:extLst>
          </p:cNvPr>
          <p:cNvSpPr/>
          <p:nvPr/>
        </p:nvSpPr>
        <p:spPr>
          <a:xfrm>
            <a:off x="5151626" y="5371622"/>
            <a:ext cx="4449574" cy="1224768"/>
          </a:xfrm>
          <a:prstGeom prst="rect">
            <a:avLst/>
          </a:prstGeom>
          <a:solidFill>
            <a:schemeClr val="tx2"/>
          </a:solidFill>
          <a:ln w="25400">
            <a:solidFill>
              <a:schemeClr val="accent1">
                <a:shade val="50000"/>
              </a:schemeClr>
            </a:solidFill>
          </a:ln>
        </p:spPr>
        <p:txBody>
          <a:bodyPr wrap="square" anchor="ctr">
            <a:noAutofit/>
          </a:bodyPr>
          <a:lstStyle/>
          <a:p>
            <a:pPr marL="0" marR="0" lvl="0" indent="0" algn="ctr" defTabSz="457200" eaLnBrk="1" fontAlgn="auto" latinLnBrk="0" hangingPunct="1">
              <a:lnSpc>
                <a:spcPct val="130000"/>
              </a:lnSpc>
              <a:spcBef>
                <a:spcPts val="0"/>
              </a:spcBef>
              <a:spcAft>
                <a:spcPts val="0"/>
              </a:spcAft>
              <a:buClrTx/>
              <a:buSzTx/>
              <a:buFontTx/>
              <a:buNone/>
              <a:tabLst/>
              <a:defRPr/>
            </a:pPr>
            <a:r>
              <a:rPr lang="ja-JP" altLang="en-US" sz="2400" kern="0">
                <a:solidFill>
                  <a:schemeClr val="bg1"/>
                </a:solidFill>
                <a:latin typeface="Meiryo UI" panose="020B0604030504040204" pitchFamily="50" charset="-128"/>
                <a:ea typeface="Meiryo UI" panose="020B0604030504040204" pitchFamily="50" charset="-128"/>
              </a:rPr>
              <a:t>「推し活」や「投げ銭」なども</a:t>
            </a:r>
            <a:endParaRPr lang="en-US" altLang="ja-JP" sz="2400" kern="0">
              <a:solidFill>
                <a:schemeClr val="bg1"/>
              </a:solidFill>
              <a:latin typeface="Meiryo UI" panose="020B0604030504040204" pitchFamily="50" charset="-128"/>
              <a:ea typeface="Meiryo UI" panose="020B0604030504040204" pitchFamily="50" charset="-128"/>
            </a:endParaRPr>
          </a:p>
          <a:p>
            <a:pPr marL="0" marR="0" lvl="0" indent="0" algn="ctr" defTabSz="457200" eaLnBrk="1" fontAlgn="auto" latinLnBrk="0" hangingPunct="1">
              <a:lnSpc>
                <a:spcPct val="130000"/>
              </a:lnSpc>
              <a:spcBef>
                <a:spcPts val="0"/>
              </a:spcBef>
              <a:spcAft>
                <a:spcPts val="0"/>
              </a:spcAft>
              <a:buClrTx/>
              <a:buSzTx/>
              <a:buFontTx/>
              <a:buNone/>
              <a:tabLst/>
              <a:defRPr/>
            </a:pPr>
            <a:r>
              <a:rPr kumimoji="0" lang="ja-JP" altLang="en-US" sz="2400" i="0" u="none" strike="noStrike" kern="0" cap="none" spc="0" normalizeH="0" baseline="0" noProof="0">
                <a:ln>
                  <a:noFill/>
                </a:ln>
                <a:solidFill>
                  <a:schemeClr val="bg1"/>
                </a:solidFill>
                <a:effectLst/>
                <a:uLnTx/>
                <a:uFillTx/>
                <a:latin typeface="Meiryo UI" panose="020B0604030504040204" pitchFamily="50" charset="-128"/>
                <a:ea typeface="Meiryo UI" panose="020B0604030504040204" pitchFamily="50" charset="-128"/>
              </a:rPr>
              <a:t>使い過ぎに注意しましょう</a:t>
            </a:r>
          </a:p>
        </p:txBody>
      </p:sp>
      <p:sp>
        <p:nvSpPr>
          <p:cNvPr id="46" name="正方形/長方形 45">
            <a:extLst>
              <a:ext uri="{FF2B5EF4-FFF2-40B4-BE49-F238E27FC236}">
                <a16:creationId xmlns:a16="http://schemas.microsoft.com/office/drawing/2014/main" id="{0CAD6C00-D9CF-DA73-AF6D-AA40427FC0FF}"/>
              </a:ext>
            </a:extLst>
          </p:cNvPr>
          <p:cNvSpPr/>
          <p:nvPr/>
        </p:nvSpPr>
        <p:spPr>
          <a:xfrm>
            <a:off x="5867400" y="5387008"/>
            <a:ext cx="2406428"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お　　　　かつ　　　　　　な　　　　せん</a:t>
            </a:r>
            <a:endParaRPr lang="ja-JP" altLang="en-US" sz="1200" b="0">
              <a:solidFill>
                <a:schemeClr val="bg1"/>
              </a:solidFill>
            </a:endParaRPr>
          </a:p>
        </p:txBody>
      </p:sp>
      <p:sp>
        <p:nvSpPr>
          <p:cNvPr id="48" name="正方形/長方形 47">
            <a:extLst>
              <a:ext uri="{FF2B5EF4-FFF2-40B4-BE49-F238E27FC236}">
                <a16:creationId xmlns:a16="http://schemas.microsoft.com/office/drawing/2014/main" id="{187A5446-B6E0-6972-AB4C-31B7C2046FF3}"/>
              </a:ext>
            </a:extLst>
          </p:cNvPr>
          <p:cNvSpPr/>
          <p:nvPr/>
        </p:nvSpPr>
        <p:spPr>
          <a:xfrm>
            <a:off x="5742274" y="5881756"/>
            <a:ext cx="2079415"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つか　　　　す　　　　　　 ちゅうい</a:t>
            </a:r>
            <a:endParaRPr lang="ja-JP" altLang="en-US" sz="1200" b="0">
              <a:solidFill>
                <a:schemeClr val="bg1"/>
              </a:solidFill>
            </a:endParaRPr>
          </a:p>
        </p:txBody>
      </p:sp>
    </p:spTree>
    <p:extLst>
      <p:ext uri="{BB962C8B-B14F-4D97-AF65-F5344CB8AC3E}">
        <p14:creationId xmlns:p14="http://schemas.microsoft.com/office/powerpoint/2010/main" val="2905570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E47FF-E599-EEC0-EBFE-35A94187B6D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209EC869-08F4-3674-245F-3FA3E98C6539}"/>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0">
            <a:extLst>
              <a:ext uri="{FF2B5EF4-FFF2-40B4-BE49-F238E27FC236}">
                <a16:creationId xmlns:a16="http://schemas.microsoft.com/office/drawing/2014/main" id="{AF3BF680-94D6-B2DD-DC1D-FAAFBCC2AB9C}"/>
              </a:ext>
            </a:extLst>
          </p:cNvPr>
          <p:cNvSpPr/>
          <p:nvPr/>
        </p:nvSpPr>
        <p:spPr>
          <a:xfrm>
            <a:off x="158119" y="1066801"/>
            <a:ext cx="9595481" cy="5332658"/>
          </a:xfrm>
          <a:prstGeom prst="roundRect">
            <a:avLst/>
          </a:prstGeom>
          <a:solidFill>
            <a:srgbClr val="D5EFFB"/>
          </a:solidFill>
        </p:spPr>
        <p:txBody>
          <a:bodyPr wrap="none" rtlCol="0" anchor="ctr">
            <a:noAutofit/>
          </a:bodyPr>
          <a:lstStyle/>
          <a:p>
            <a:pP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１．ゲームのガチャやアイテムには</a:t>
            </a:r>
            <a:r>
              <a:rPr kumimoji="1" lang="ja-JP" altLang="en-US" sz="2800" kern="0" dirty="0">
                <a:solidFill>
                  <a:srgbClr val="FF0000"/>
                </a:solidFill>
                <a:latin typeface="Meiryo UI" panose="020B0604030504040204" pitchFamily="50" charset="-128"/>
                <a:ea typeface="Meiryo UI" panose="020B0604030504040204" pitchFamily="50" charset="-128"/>
              </a:rPr>
              <a:t>お金がかかる。</a:t>
            </a:r>
            <a:endParaRPr kumimoji="1" lang="en-US" altLang="ja-JP" sz="2800" kern="0" dirty="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b="0" kern="0" dirty="0">
                <a:solidFill>
                  <a:srgbClr val="000000"/>
                </a:solidFill>
                <a:latin typeface="Meiryo UI" panose="020B0604030504040204" pitchFamily="50" charset="-128"/>
                <a:ea typeface="Meiryo UI" panose="020B0604030504040204" pitchFamily="50" charset="-128"/>
              </a:rPr>
              <a:t>　　　</a:t>
            </a:r>
            <a:r>
              <a:rPr kumimoji="1" lang="ja-JP" altLang="en-US" sz="2000" kern="0" dirty="0">
                <a:solidFill>
                  <a:srgbClr val="000000"/>
                </a:solidFill>
                <a:latin typeface="Meiryo UI" panose="020B0604030504040204" pitchFamily="50" charset="-128"/>
                <a:ea typeface="Meiryo UI" panose="020B0604030504040204" pitchFamily="50" charset="-128"/>
              </a:rPr>
              <a:t>－「基本無料」等と書かれていても、お金がかかるケースがほとんどです。</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２．家の人の</a:t>
            </a:r>
            <a:r>
              <a:rPr kumimoji="1" lang="ja-JP" altLang="en-US" sz="2800" kern="0" dirty="0">
                <a:solidFill>
                  <a:srgbClr val="FF0000"/>
                </a:solidFill>
                <a:latin typeface="Meiryo UI" panose="020B0604030504040204" pitchFamily="50" charset="-128"/>
                <a:ea typeface="Meiryo UI" panose="020B0604030504040204" pitchFamily="50" charset="-128"/>
              </a:rPr>
              <a:t>お金やカードは絶対に勝手に使わない。</a:t>
            </a:r>
            <a:endParaRPr kumimoji="1" lang="en-US" altLang="ja-JP" sz="2800" kern="0" dirty="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en-US" altLang="ja-JP" sz="2000" kern="0" dirty="0">
                <a:solidFill>
                  <a:srgbClr val="000000"/>
                </a:solidFill>
                <a:latin typeface="Meiryo UI" panose="020B0604030504040204" pitchFamily="50" charset="-128"/>
                <a:ea typeface="Meiryo UI" panose="020B0604030504040204" pitchFamily="50" charset="-128"/>
              </a:rPr>
              <a:t>      </a:t>
            </a:r>
            <a:r>
              <a:rPr kumimoji="1" lang="ja-JP" altLang="en-US" sz="2000" kern="0" dirty="0">
                <a:solidFill>
                  <a:srgbClr val="000000"/>
                </a:solidFill>
                <a:latin typeface="Meiryo UI" panose="020B0604030504040204" pitchFamily="50" charset="-128"/>
                <a:ea typeface="Meiryo UI" panose="020B0604030504040204" pitchFamily="50" charset="-128"/>
              </a:rPr>
              <a:t>－内緒で使っても、後で家の人に請求書が届くため、必ず分かります。</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2000" b="0" kern="0" dirty="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３．スマートフォンの</a:t>
            </a:r>
            <a:r>
              <a:rPr kumimoji="1" lang="ja-JP" altLang="en-US" sz="2800" kern="0" dirty="0">
                <a:solidFill>
                  <a:srgbClr val="FF0000"/>
                </a:solidFill>
                <a:latin typeface="Meiryo UI" panose="020B0604030504040204" pitchFamily="50" charset="-128"/>
                <a:ea typeface="Meiryo UI" panose="020B0604030504040204" pitchFamily="50" charset="-128"/>
              </a:rPr>
              <a:t>キャリア決済等でもお金はかかる。</a:t>
            </a:r>
          </a:p>
          <a:p>
            <a:pPr fontAlgn="auto">
              <a:lnSpc>
                <a:spcPct val="150000"/>
              </a:lnSpc>
              <a:spcBef>
                <a:spcPts val="0"/>
              </a:spcBef>
              <a:spcAft>
                <a:spcPts val="0"/>
              </a:spcAft>
            </a:pPr>
            <a:r>
              <a:rPr kumimoji="1" lang="ja-JP" altLang="en-US" sz="2000" b="0" kern="0" dirty="0">
                <a:solidFill>
                  <a:srgbClr val="000000"/>
                </a:solidFill>
                <a:latin typeface="Meiryo UI" panose="020B0604030504040204" pitchFamily="50" charset="-128"/>
                <a:ea typeface="Meiryo UI" panose="020B0604030504040204" pitchFamily="50" charset="-128"/>
              </a:rPr>
              <a:t>　　　</a:t>
            </a:r>
            <a:r>
              <a:rPr kumimoji="1" lang="ja-JP" altLang="en-US" sz="2000" kern="0" dirty="0">
                <a:solidFill>
                  <a:srgbClr val="000000"/>
                </a:solidFill>
                <a:latin typeface="Meiryo UI" panose="020B0604030504040204" pitchFamily="50" charset="-128"/>
                <a:ea typeface="Meiryo UI" panose="020B0604030504040204" pitchFamily="50" charset="-128"/>
              </a:rPr>
              <a:t>－キャリア決済等も、結局後でお金を支払わなければなりません。「キャリア決済なら</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kern="0" dirty="0">
                <a:solidFill>
                  <a:srgbClr val="000000"/>
                </a:solidFill>
                <a:latin typeface="Meiryo UI" panose="020B0604030504040204" pitchFamily="50" charset="-128"/>
                <a:ea typeface="Meiryo UI" panose="020B0604030504040204" pitchFamily="50" charset="-128"/>
              </a:rPr>
              <a:t>　　　　 お金がかからない」と勘違いしてしまう人もいるため、注意が必要です。</a:t>
            </a:r>
            <a:endParaRPr kumimoji="1" lang="en-US" altLang="ja-JP" sz="2000" kern="0" dirty="0">
              <a:solidFill>
                <a:srgbClr val="00000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5E9DBB8-F15C-ADD4-2C9A-2218317C4794}"/>
              </a:ext>
            </a:extLst>
          </p:cNvPr>
          <p:cNvSpPr txBox="1">
            <a:spLocks noChangeArrowheads="1"/>
          </p:cNvSpPr>
          <p:nvPr/>
        </p:nvSpPr>
        <p:spPr bwMode="auto">
          <a:xfrm>
            <a:off x="1854200" y="2133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オンラインゲームの注意点</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97F6AEBA-4D70-FA5F-A06B-23BD0E11BA60}"/>
              </a:ext>
            </a:extLst>
          </p:cNvPr>
          <p:cNvSpPr/>
          <p:nvPr/>
        </p:nvSpPr>
        <p:spPr>
          <a:xfrm>
            <a:off x="4615422" y="50800"/>
            <a:ext cx="899605"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ちゅういてん</a:t>
            </a:r>
            <a:endParaRPr lang="ja-JP" altLang="en-US" sz="1200" b="0">
              <a:solidFill>
                <a:schemeClr val="bg1"/>
              </a:solidFill>
            </a:endParaRPr>
          </a:p>
        </p:txBody>
      </p:sp>
      <p:sp>
        <p:nvSpPr>
          <p:cNvPr id="10" name="正方形/長方形 9">
            <a:extLst>
              <a:ext uri="{FF2B5EF4-FFF2-40B4-BE49-F238E27FC236}">
                <a16:creationId xmlns:a16="http://schemas.microsoft.com/office/drawing/2014/main" id="{D9EDC1E5-A672-729D-4EE3-48054715EA3C}"/>
              </a:ext>
            </a:extLst>
          </p:cNvPr>
          <p:cNvSpPr/>
          <p:nvPr/>
        </p:nvSpPr>
        <p:spPr>
          <a:xfrm>
            <a:off x="5555834" y="1389184"/>
            <a:ext cx="463588"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かね</a:t>
            </a:r>
            <a:endParaRPr lang="ja-JP" altLang="en-US" sz="1200">
              <a:solidFill>
                <a:srgbClr val="FF0000"/>
              </a:solidFill>
            </a:endParaRPr>
          </a:p>
        </p:txBody>
      </p:sp>
      <p:sp>
        <p:nvSpPr>
          <p:cNvPr id="12" name="正方形/長方形 11">
            <a:extLst>
              <a:ext uri="{FF2B5EF4-FFF2-40B4-BE49-F238E27FC236}">
                <a16:creationId xmlns:a16="http://schemas.microsoft.com/office/drawing/2014/main" id="{57BD3423-92BE-AC8D-1EF8-02B8F9CBE2F7}"/>
              </a:ext>
            </a:extLst>
          </p:cNvPr>
          <p:cNvSpPr/>
          <p:nvPr/>
        </p:nvSpPr>
        <p:spPr>
          <a:xfrm>
            <a:off x="1337763" y="1960951"/>
            <a:ext cx="4188967"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きほん　むりょう　  など　　 か　　　　　　　　　　　　　　　　 かね　　</a:t>
            </a:r>
            <a:endParaRPr lang="ja-JP" altLang="en-US" sz="1200"/>
          </a:p>
        </p:txBody>
      </p:sp>
      <p:sp>
        <p:nvSpPr>
          <p:cNvPr id="14" name="正方形/長方形 13">
            <a:extLst>
              <a:ext uri="{FF2B5EF4-FFF2-40B4-BE49-F238E27FC236}">
                <a16:creationId xmlns:a16="http://schemas.microsoft.com/office/drawing/2014/main" id="{87B6F3A5-BDE3-6A0C-5FB6-D20F97D37B76}"/>
              </a:ext>
            </a:extLst>
          </p:cNvPr>
          <p:cNvSpPr/>
          <p:nvPr/>
        </p:nvSpPr>
        <p:spPr>
          <a:xfrm>
            <a:off x="1174173" y="2942670"/>
            <a:ext cx="6098144"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いえ　　　　 ひと　　　　　　　</a:t>
            </a:r>
            <a:r>
              <a:rPr kumimoji="1" lang="ja-JP" altLang="en-US" sz="1200" kern="0">
                <a:solidFill>
                  <a:srgbClr val="FF0000"/>
                </a:solidFill>
                <a:latin typeface="Meiryo UI" panose="020B0604030504040204" pitchFamily="50" charset="-128"/>
                <a:ea typeface="Meiryo UI" panose="020B0604030504040204" pitchFamily="50" charset="-128"/>
              </a:rPr>
              <a:t>かね　　　　　　　　　　　　　　　　ぜったい　　　　　 かって　　　　　つか</a:t>
            </a:r>
            <a:endParaRPr lang="ja-JP" altLang="en-US" sz="1200">
              <a:solidFill>
                <a:srgbClr val="FF0000"/>
              </a:solidFill>
            </a:endParaRPr>
          </a:p>
        </p:txBody>
      </p:sp>
      <p:sp>
        <p:nvSpPr>
          <p:cNvPr id="16" name="正方形/長方形 15">
            <a:extLst>
              <a:ext uri="{FF2B5EF4-FFF2-40B4-BE49-F238E27FC236}">
                <a16:creationId xmlns:a16="http://schemas.microsoft.com/office/drawing/2014/main" id="{24F39304-ED37-114E-718D-0DE7736494A5}"/>
              </a:ext>
            </a:extLst>
          </p:cNvPr>
          <p:cNvSpPr/>
          <p:nvPr/>
        </p:nvSpPr>
        <p:spPr>
          <a:xfrm>
            <a:off x="1177636" y="3504401"/>
            <a:ext cx="6226384"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ないしょ　　つか　　　　　　　　あと　　いえ　　 ひと　　せいきゅうしょ　　とど　　　　　    かなら　　わ</a:t>
            </a:r>
            <a:endParaRPr lang="ja-JP" altLang="en-US" sz="1200"/>
          </a:p>
        </p:txBody>
      </p:sp>
      <p:sp>
        <p:nvSpPr>
          <p:cNvPr id="18" name="正方形/長方形 17">
            <a:extLst>
              <a:ext uri="{FF2B5EF4-FFF2-40B4-BE49-F238E27FC236}">
                <a16:creationId xmlns:a16="http://schemas.microsoft.com/office/drawing/2014/main" id="{D59CDD3A-02F2-E116-2E44-CCF7374F9FAD}"/>
              </a:ext>
            </a:extLst>
          </p:cNvPr>
          <p:cNvSpPr/>
          <p:nvPr/>
        </p:nvSpPr>
        <p:spPr>
          <a:xfrm>
            <a:off x="4589306" y="4492339"/>
            <a:ext cx="2425664"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けっさい　 など　　　　　　　　　　かね</a:t>
            </a:r>
            <a:endParaRPr lang="ja-JP" altLang="en-US" sz="1200">
              <a:solidFill>
                <a:srgbClr val="FF0000"/>
              </a:solidFill>
            </a:endParaRPr>
          </a:p>
        </p:txBody>
      </p:sp>
      <p:sp>
        <p:nvSpPr>
          <p:cNvPr id="20" name="正方形/長方形 19">
            <a:extLst>
              <a:ext uri="{FF2B5EF4-FFF2-40B4-BE49-F238E27FC236}">
                <a16:creationId xmlns:a16="http://schemas.microsoft.com/office/drawing/2014/main" id="{E6300EB9-D50F-F26F-C662-A4777E8194D3}"/>
              </a:ext>
            </a:extLst>
          </p:cNvPr>
          <p:cNvSpPr/>
          <p:nvPr/>
        </p:nvSpPr>
        <p:spPr>
          <a:xfrm>
            <a:off x="1970010" y="5081602"/>
            <a:ext cx="7367723"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けっさいなど　　　　けっきょくあと　　　　かね　　 しはら　　　　　　　　　　　　　　　　　　　　　　　　　　　　　　　    けっさい　</a:t>
            </a:r>
            <a:endParaRPr lang="ja-JP" altLang="en-US" sz="1200"/>
          </a:p>
        </p:txBody>
      </p:sp>
      <p:sp>
        <p:nvSpPr>
          <p:cNvPr id="22" name="正方形/長方形 21">
            <a:extLst>
              <a:ext uri="{FF2B5EF4-FFF2-40B4-BE49-F238E27FC236}">
                <a16:creationId xmlns:a16="http://schemas.microsoft.com/office/drawing/2014/main" id="{63ABDE2C-6ED8-98F2-6B13-B0DAFD5BA9A5}"/>
              </a:ext>
            </a:extLst>
          </p:cNvPr>
          <p:cNvSpPr/>
          <p:nvPr/>
        </p:nvSpPr>
        <p:spPr>
          <a:xfrm>
            <a:off x="1371600" y="5550433"/>
            <a:ext cx="6619120"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かね　　　　　　　　　　　　　　　  かんちが　　　　　　　　　　　 ひと　　　　　　　　　　　　 ちゅうい　　 ひつよう</a:t>
            </a:r>
            <a:endParaRPr lang="ja-JP" altLang="en-US" sz="1200"/>
          </a:p>
        </p:txBody>
      </p:sp>
    </p:spTree>
    <p:extLst>
      <p:ext uri="{BB962C8B-B14F-4D97-AF65-F5344CB8AC3E}">
        <p14:creationId xmlns:p14="http://schemas.microsoft.com/office/powerpoint/2010/main" val="2356025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星 5 4"/>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685800" y="2361709"/>
            <a:ext cx="2435529" cy="777136"/>
          </a:xfrm>
          <a:prstGeom prst="rect">
            <a:avLst/>
          </a:prstGeom>
        </p:spPr>
        <p:txBody>
          <a:bodyPr wrap="square" lIns="36000" tIns="0" rIns="36000" bIns="0" anchor="ctr" anchorCtr="0">
            <a:spAutoFit/>
          </a:bodyPr>
          <a:lstStyle/>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お金の使い方</a:t>
            </a:r>
            <a:endParaRPr kumimoji="1" lang="en-US" altLang="ja-JP" sz="2400" kern="0">
              <a:solidFill>
                <a:prstClr val="black"/>
              </a:solidFill>
              <a:latin typeface="BIZ UDPゴシック" panose="020B0400000000000000" pitchFamily="50" charset="-128"/>
              <a:ea typeface="BIZ UDPゴシック" panose="020B0400000000000000" pitchFamily="50" charset="-128"/>
            </a:endParaRPr>
          </a:p>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を考えよう</a:t>
            </a:r>
            <a:endParaRPr lang="ja-JP" altLang="en-US" sz="500">
              <a:latin typeface="BIZ UDPゴシック" panose="020B0400000000000000" pitchFamily="50" charset="-128"/>
              <a:ea typeface="BIZ UDPゴシック" panose="020B0400000000000000" pitchFamily="50" charset="-128"/>
            </a:endParaRPr>
          </a:p>
        </p:txBody>
      </p:sp>
      <p:sp>
        <p:nvSpPr>
          <p:cNvPr id="14" name="正方形/長方形 13"/>
          <p:cNvSpPr/>
          <p:nvPr/>
        </p:nvSpPr>
        <p:spPr>
          <a:xfrm>
            <a:off x="3355671" y="2285509"/>
            <a:ext cx="2435529" cy="777136"/>
          </a:xfrm>
          <a:prstGeom prst="rect">
            <a:avLst/>
          </a:prstGeom>
        </p:spPr>
        <p:txBody>
          <a:bodyPr wrap="square" lIns="36000" tIns="0" rIns="36000" bIns="0" anchor="ctr" anchorCtr="0">
            <a:spAutoFit/>
          </a:bodyPr>
          <a:lstStyle/>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お金の流れ</a:t>
            </a:r>
            <a:endParaRPr kumimoji="1" lang="en-US" altLang="ja-JP" sz="2400" kern="0">
              <a:solidFill>
                <a:prstClr val="black"/>
              </a:solidFill>
              <a:latin typeface="BIZ UDPゴシック" panose="020B0400000000000000" pitchFamily="50" charset="-128"/>
              <a:ea typeface="BIZ UDPゴシック" panose="020B0400000000000000" pitchFamily="50" charset="-128"/>
            </a:endParaRPr>
          </a:p>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を知ろう</a:t>
            </a:r>
            <a:endParaRPr lang="ja-JP" altLang="en-US" sz="500">
              <a:latin typeface="BIZ UDPゴシック" panose="020B0400000000000000" pitchFamily="50" charset="-128"/>
              <a:ea typeface="BIZ UDPゴシック" panose="020B0400000000000000" pitchFamily="50" charset="-128"/>
            </a:endParaRPr>
          </a:p>
        </p:txBody>
      </p:sp>
      <p:sp>
        <p:nvSpPr>
          <p:cNvPr id="15" name="正方形/長方形 14"/>
          <p:cNvSpPr/>
          <p:nvPr/>
        </p:nvSpPr>
        <p:spPr>
          <a:xfrm>
            <a:off x="6479871" y="1752109"/>
            <a:ext cx="2435529" cy="777136"/>
          </a:xfrm>
          <a:prstGeom prst="rect">
            <a:avLst/>
          </a:prstGeom>
        </p:spPr>
        <p:txBody>
          <a:bodyPr wrap="square" lIns="36000" tIns="0" rIns="36000" bIns="0" anchor="ctr" anchorCtr="0">
            <a:spAutoFit/>
          </a:bodyPr>
          <a:lstStyle/>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お金を</a:t>
            </a:r>
            <a:endParaRPr kumimoji="1" lang="en-US" altLang="ja-JP" sz="2400" kern="0">
              <a:solidFill>
                <a:prstClr val="black"/>
              </a:solidFill>
              <a:latin typeface="BIZ UDPゴシック" panose="020B0400000000000000" pitchFamily="50" charset="-128"/>
              <a:ea typeface="BIZ UDPゴシック" panose="020B0400000000000000" pitchFamily="50" charset="-128"/>
            </a:endParaRPr>
          </a:p>
          <a:p>
            <a:pPr lvl="0" algn="ctr" fontAlgn="auto">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ためてみよう</a:t>
            </a:r>
            <a:endParaRPr lang="ja-JP" altLang="en-US" sz="500">
              <a:latin typeface="BIZ UDPゴシック" panose="020B0400000000000000" pitchFamily="50" charset="-128"/>
              <a:ea typeface="BIZ UDPゴシック" panose="020B0400000000000000" pitchFamily="50" charset="-128"/>
            </a:endParaRPr>
          </a:p>
        </p:txBody>
      </p:sp>
      <p:sp>
        <p:nvSpPr>
          <p:cNvPr id="16" name="正方形/長方形 15"/>
          <p:cNvSpPr/>
          <p:nvPr/>
        </p:nvSpPr>
        <p:spPr>
          <a:xfrm>
            <a:off x="2212671" y="4655189"/>
            <a:ext cx="2435529" cy="1355628"/>
          </a:xfrm>
          <a:prstGeom prst="rect">
            <a:avLst/>
          </a:prstGeom>
        </p:spPr>
        <p:txBody>
          <a:bodyPr wrap="square" lIns="36000" tIns="0" rIns="36000" bIns="0" anchor="ctr" anchorCtr="0">
            <a:spAutoFit/>
          </a:bodyPr>
          <a:lstStyle/>
          <a:p>
            <a:pPr lvl="0" algn="ctr" fontAlgn="auto">
              <a:lnSpc>
                <a:spcPts val="3500"/>
              </a:lnSpc>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身の回りの</a:t>
            </a:r>
            <a:endParaRPr kumimoji="1" lang="en-US" altLang="ja-JP" sz="2400" kern="0">
              <a:solidFill>
                <a:prstClr val="black"/>
              </a:solidFill>
              <a:latin typeface="BIZ UDPゴシック" panose="020B0400000000000000" pitchFamily="50" charset="-128"/>
              <a:ea typeface="BIZ UDPゴシック" panose="020B0400000000000000" pitchFamily="50" charset="-128"/>
            </a:endParaRPr>
          </a:p>
          <a:p>
            <a:pPr lvl="0" algn="ctr" fontAlgn="auto">
              <a:lnSpc>
                <a:spcPts val="3500"/>
              </a:lnSpc>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危険に</a:t>
            </a:r>
            <a:endParaRPr kumimoji="1" lang="en-US" altLang="ja-JP" sz="2400" kern="0">
              <a:solidFill>
                <a:prstClr val="black"/>
              </a:solidFill>
              <a:latin typeface="BIZ UDPゴシック" panose="020B0400000000000000" pitchFamily="50" charset="-128"/>
              <a:ea typeface="BIZ UDPゴシック" panose="020B0400000000000000" pitchFamily="50" charset="-128"/>
            </a:endParaRPr>
          </a:p>
          <a:p>
            <a:pPr lvl="0" algn="ctr" fontAlgn="auto">
              <a:lnSpc>
                <a:spcPts val="3500"/>
              </a:lnSpc>
              <a:spcBef>
                <a:spcPts val="300"/>
              </a:spcBef>
              <a:spcAft>
                <a:spcPts val="0"/>
              </a:spcAft>
              <a:defRPr/>
            </a:pPr>
            <a:r>
              <a:rPr kumimoji="1" lang="ja-JP" altLang="en-US" sz="2400" kern="0">
                <a:solidFill>
                  <a:prstClr val="black"/>
                </a:solidFill>
                <a:latin typeface="BIZ UDPゴシック" panose="020B0400000000000000" pitchFamily="50" charset="-128"/>
                <a:ea typeface="BIZ UDPゴシック" panose="020B0400000000000000" pitchFamily="50" charset="-128"/>
              </a:rPr>
              <a:t>気をつけよう</a:t>
            </a:r>
            <a:endParaRPr lang="ja-JP" altLang="en-US" sz="500">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5809862" y="4397044"/>
            <a:ext cx="2435529" cy="1355628"/>
          </a:xfrm>
          <a:prstGeom prst="rect">
            <a:avLst/>
          </a:prstGeom>
        </p:spPr>
        <p:txBody>
          <a:bodyPr wrap="square" lIns="36000" tIns="0" rIns="36000" bIns="0" anchor="ctr" anchorCtr="0">
            <a:spAutoFit/>
          </a:bodyPr>
          <a:lstStyle/>
          <a:p>
            <a:pPr lvl="0" algn="ctr" fontAlgn="auto">
              <a:lnSpc>
                <a:spcPts val="3500"/>
              </a:lnSpc>
              <a:spcBef>
                <a:spcPts val="300"/>
              </a:spcBef>
              <a:spcAft>
                <a:spcPts val="0"/>
              </a:spcAft>
              <a:defRPr/>
            </a:pPr>
            <a:r>
              <a:rPr kumimoji="1" lang="ja-JP" altLang="en-US" sz="2400" kern="0" dirty="0">
                <a:solidFill>
                  <a:prstClr val="black"/>
                </a:solidFill>
                <a:latin typeface="BIZ UDPゴシック" panose="020B0400000000000000" pitchFamily="50" charset="-128"/>
                <a:ea typeface="BIZ UDPゴシック" panose="020B0400000000000000" pitchFamily="50" charset="-128"/>
              </a:rPr>
              <a:t>お金の</a:t>
            </a:r>
            <a:endParaRPr kumimoji="1" lang="en-US" altLang="ja-JP" sz="2400" kern="0" dirty="0">
              <a:solidFill>
                <a:prstClr val="black"/>
              </a:solidFill>
              <a:latin typeface="BIZ UDPゴシック" panose="020B0400000000000000" pitchFamily="50" charset="-128"/>
              <a:ea typeface="BIZ UDPゴシック" panose="020B0400000000000000" pitchFamily="50" charset="-128"/>
            </a:endParaRPr>
          </a:p>
          <a:p>
            <a:pPr lvl="0" algn="ctr" fontAlgn="auto">
              <a:lnSpc>
                <a:spcPts val="3500"/>
              </a:lnSpc>
              <a:spcBef>
                <a:spcPts val="300"/>
              </a:spcBef>
              <a:spcAft>
                <a:spcPts val="0"/>
              </a:spcAft>
              <a:defRPr/>
            </a:pPr>
            <a:r>
              <a:rPr kumimoji="1" lang="ja-JP" altLang="en-US" sz="2400" kern="0" dirty="0">
                <a:solidFill>
                  <a:prstClr val="black"/>
                </a:solidFill>
                <a:latin typeface="BIZ UDPゴシック" panose="020B0400000000000000" pitchFamily="50" charset="-128"/>
                <a:ea typeface="BIZ UDPゴシック" panose="020B0400000000000000" pitchFamily="50" charset="-128"/>
              </a:rPr>
              <a:t>トラブルに</a:t>
            </a:r>
            <a:endParaRPr kumimoji="1" lang="en-US" altLang="ja-JP" sz="2400" kern="0" dirty="0">
              <a:solidFill>
                <a:prstClr val="black"/>
              </a:solidFill>
              <a:latin typeface="BIZ UDPゴシック" panose="020B0400000000000000" pitchFamily="50" charset="-128"/>
              <a:ea typeface="BIZ UDPゴシック" panose="020B0400000000000000" pitchFamily="50" charset="-128"/>
            </a:endParaRPr>
          </a:p>
          <a:p>
            <a:pPr lvl="0" algn="ctr" fontAlgn="auto">
              <a:lnSpc>
                <a:spcPts val="3500"/>
              </a:lnSpc>
              <a:spcBef>
                <a:spcPts val="300"/>
              </a:spcBef>
              <a:spcAft>
                <a:spcPts val="0"/>
              </a:spcAft>
              <a:defRPr/>
            </a:pPr>
            <a:r>
              <a:rPr kumimoji="1" lang="ja-JP" altLang="en-US" sz="2400" kern="0" dirty="0">
                <a:solidFill>
                  <a:prstClr val="black"/>
                </a:solidFill>
                <a:latin typeface="BIZ UDPゴシック" panose="020B0400000000000000" pitchFamily="50" charset="-128"/>
                <a:ea typeface="BIZ UDPゴシック" panose="020B0400000000000000" pitchFamily="50" charset="-128"/>
              </a:rPr>
              <a:t>気をつけよう</a:t>
            </a:r>
            <a:endParaRPr lang="ja-JP" altLang="en-US" sz="500"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34D75F12-A7E6-EE39-2E48-AF6BC158D4C2}"/>
              </a:ext>
            </a:extLst>
          </p:cNvPr>
          <p:cNvSpPr txBox="1"/>
          <p:nvPr/>
        </p:nvSpPr>
        <p:spPr>
          <a:xfrm>
            <a:off x="2971800" y="4953000"/>
            <a:ext cx="807544" cy="307777"/>
          </a:xfrm>
          <a:prstGeom prst="rect">
            <a:avLst/>
          </a:prstGeom>
          <a:noFill/>
        </p:spPr>
        <p:txBody>
          <a:bodyPr wrap="square" rtlCol="0">
            <a:spAutoFit/>
          </a:bodyPr>
          <a:lstStyle/>
          <a:p>
            <a:r>
              <a:rPr kumimoji="1" lang="ja-JP" altLang="en-US" sz="1400" b="0">
                <a:latin typeface="BIZ UDPゴシック" panose="020B0400000000000000" pitchFamily="50" charset="-128"/>
                <a:ea typeface="BIZ UDPゴシック" panose="020B0400000000000000" pitchFamily="50" charset="-128"/>
              </a:rPr>
              <a:t>きけん</a:t>
            </a:r>
          </a:p>
        </p:txBody>
      </p:sp>
    </p:spTree>
    <p:extLst>
      <p:ext uri="{BB962C8B-B14F-4D97-AF65-F5344CB8AC3E}">
        <p14:creationId xmlns:p14="http://schemas.microsoft.com/office/powerpoint/2010/main" val="406618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DBA74-7145-98E8-6193-DC5FF334373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3DCA385E-43CE-6EF7-8C6C-9AD660081354}"/>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E47D7F04-9E38-608A-B3AB-84BFFBED478E}"/>
              </a:ext>
            </a:extLst>
          </p:cNvPr>
          <p:cNvSpPr/>
          <p:nvPr/>
        </p:nvSpPr>
        <p:spPr>
          <a:xfrm>
            <a:off x="153976" y="945297"/>
            <a:ext cx="9418371" cy="1205628"/>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defTabSz="742950" fontAlgn="auto">
              <a:lnSpc>
                <a:spcPct val="130000"/>
              </a:lnSpc>
              <a:spcBef>
                <a:spcPts val="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○後払いサービスで、気付いたら多額の請求が来てしまう</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defTabSz="742950" fontAlgn="auto">
              <a:lnSpc>
                <a:spcPct val="130000"/>
              </a:lnSpc>
              <a:spcBef>
                <a:spcPts val="0"/>
              </a:spcBef>
              <a:spcAft>
                <a:spcPts val="0"/>
              </a:spcAft>
            </a:pPr>
            <a:r>
              <a:rPr kumimoji="1"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rPr>
              <a:t>　 トラブルが多発しています。</a:t>
            </a:r>
            <a:endParaRPr kumimoji="1"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20DA2F35-95CD-F7A2-2075-98CA3E7EE1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7879" y="2913340"/>
            <a:ext cx="2083050" cy="1968482"/>
          </a:xfrm>
          <a:prstGeom prst="rect">
            <a:avLst/>
          </a:prstGeom>
        </p:spPr>
      </p:pic>
      <p:pic>
        <p:nvPicPr>
          <p:cNvPr id="8" name="図 7">
            <a:extLst>
              <a:ext uri="{FF2B5EF4-FFF2-40B4-BE49-F238E27FC236}">
                <a16:creationId xmlns:a16="http://schemas.microsoft.com/office/drawing/2014/main" id="{137C0734-AE69-1975-3BAC-D3E605388F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75941" y="2170203"/>
            <a:ext cx="1295400" cy="1295400"/>
          </a:xfrm>
          <a:prstGeom prst="rect">
            <a:avLst/>
          </a:prstGeom>
        </p:spPr>
      </p:pic>
      <p:pic>
        <p:nvPicPr>
          <p:cNvPr id="10" name="図 9">
            <a:extLst>
              <a:ext uri="{FF2B5EF4-FFF2-40B4-BE49-F238E27FC236}">
                <a16:creationId xmlns:a16="http://schemas.microsoft.com/office/drawing/2014/main" id="{851216C2-01EB-D110-57E0-CEEBCE56B09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75942" y="3432947"/>
            <a:ext cx="1295400" cy="1295400"/>
          </a:xfrm>
          <a:prstGeom prst="rect">
            <a:avLst/>
          </a:prstGeom>
        </p:spPr>
      </p:pic>
      <p:pic>
        <p:nvPicPr>
          <p:cNvPr id="12" name="図 11">
            <a:extLst>
              <a:ext uri="{FF2B5EF4-FFF2-40B4-BE49-F238E27FC236}">
                <a16:creationId xmlns:a16="http://schemas.microsoft.com/office/drawing/2014/main" id="{408690D8-F900-BF69-9CCE-3FAABF55663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9453" y="2170203"/>
            <a:ext cx="990600" cy="990600"/>
          </a:xfrm>
          <a:prstGeom prst="rect">
            <a:avLst/>
          </a:prstGeom>
        </p:spPr>
      </p:pic>
      <p:pic>
        <p:nvPicPr>
          <p:cNvPr id="14" name="図 13">
            <a:extLst>
              <a:ext uri="{FF2B5EF4-FFF2-40B4-BE49-F238E27FC236}">
                <a16:creationId xmlns:a16="http://schemas.microsoft.com/office/drawing/2014/main" id="{B6AEB44F-63D7-61D8-A7DF-D49AB59E588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01053" y="2271217"/>
            <a:ext cx="2108765" cy="2466392"/>
          </a:xfrm>
          <a:prstGeom prst="rect">
            <a:avLst/>
          </a:prstGeom>
        </p:spPr>
      </p:pic>
      <p:sp>
        <p:nvSpPr>
          <p:cNvPr id="16" name="円形吹き出し 30">
            <a:extLst>
              <a:ext uri="{FF2B5EF4-FFF2-40B4-BE49-F238E27FC236}">
                <a16:creationId xmlns:a16="http://schemas.microsoft.com/office/drawing/2014/main" id="{7092F4D4-479D-395F-5FB6-33255EDC02D6}"/>
              </a:ext>
            </a:extLst>
          </p:cNvPr>
          <p:cNvSpPr/>
          <p:nvPr/>
        </p:nvSpPr>
        <p:spPr>
          <a:xfrm>
            <a:off x="239633" y="4843062"/>
            <a:ext cx="4898878" cy="1905000"/>
          </a:xfrm>
          <a:prstGeom prst="wedgeEllipseCallout">
            <a:avLst>
              <a:gd name="adj1" fmla="val -19663"/>
              <a:gd name="adj2" fmla="val -80031"/>
            </a:avLst>
          </a:prstGeom>
          <a:solidFill>
            <a:srgbClr val="FFEBFF"/>
          </a:solidFill>
        </p:spPr>
        <p:txBody>
          <a:bodyPr wrap="none" rtlCol="0" anchor="ctr">
            <a:noAutofit/>
          </a:bodyPr>
          <a:lstStyle/>
          <a:p>
            <a:pPr algn="ctr" fontAlgn="auto">
              <a:lnSpc>
                <a:spcPct val="13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インターネットでショッピング！</a:t>
            </a:r>
            <a:endParaRPr kumimoji="1" lang="en-US" altLang="ja-JP" sz="2400" kern="0">
              <a:solidFill>
                <a:srgbClr val="000000"/>
              </a:solidFill>
              <a:latin typeface="Meiryo UI" panose="020B0604030504040204" pitchFamily="50" charset="-128"/>
              <a:ea typeface="Meiryo UI" panose="020B0604030504040204" pitchFamily="50" charset="-128"/>
            </a:endParaRPr>
          </a:p>
          <a:p>
            <a:pPr algn="ctr" fontAlgn="auto">
              <a:lnSpc>
                <a:spcPct val="13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お金がないけど、この「後払い」</a:t>
            </a:r>
            <a:endParaRPr kumimoji="1" lang="en-US" altLang="ja-JP" sz="2400" kern="0">
              <a:solidFill>
                <a:srgbClr val="000000"/>
              </a:solidFill>
              <a:latin typeface="Meiryo UI" panose="020B0604030504040204" pitchFamily="50" charset="-128"/>
              <a:ea typeface="Meiryo UI" panose="020B0604030504040204" pitchFamily="50" charset="-128"/>
            </a:endParaRPr>
          </a:p>
          <a:p>
            <a:pPr algn="ctr" fontAlgn="auto">
              <a:lnSpc>
                <a:spcPct val="13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なら欲しかった服が買える！</a:t>
            </a:r>
          </a:p>
        </p:txBody>
      </p:sp>
      <p:sp>
        <p:nvSpPr>
          <p:cNvPr id="18" name="角丸四角形吹き出し 32">
            <a:extLst>
              <a:ext uri="{FF2B5EF4-FFF2-40B4-BE49-F238E27FC236}">
                <a16:creationId xmlns:a16="http://schemas.microsoft.com/office/drawing/2014/main" id="{8C0483E1-B53A-E438-3042-2037764FF30A}"/>
              </a:ext>
            </a:extLst>
          </p:cNvPr>
          <p:cNvSpPr/>
          <p:nvPr/>
        </p:nvSpPr>
        <p:spPr>
          <a:xfrm>
            <a:off x="5172353" y="4919782"/>
            <a:ext cx="4571999" cy="1709618"/>
          </a:xfrm>
          <a:prstGeom prst="wedgeRoundRectCallout">
            <a:avLst>
              <a:gd name="adj1" fmla="val -15071"/>
              <a:gd name="adj2" fmla="val -74743"/>
              <a:gd name="adj3" fmla="val 16667"/>
            </a:avLst>
          </a:prstGeom>
          <a:solidFill>
            <a:srgbClr val="FFC000"/>
          </a:solidFill>
        </p:spPr>
        <p:txBody>
          <a:bodyPr wrap="none" rtlCol="0" anchor="ctr">
            <a:noAutofit/>
          </a:bodyPr>
          <a:lstStyle/>
          <a:p>
            <a:pPr algn="ctr" fontAlgn="auto">
              <a:lnSpc>
                <a:spcPct val="130000"/>
              </a:lnSpc>
              <a:spcBef>
                <a:spcPts val="0"/>
              </a:spcBef>
              <a:spcAft>
                <a:spcPts val="0"/>
              </a:spcAft>
            </a:pPr>
            <a:r>
              <a:rPr kumimoji="1" lang="en-US" altLang="ja-JP" sz="2400" kern="0">
                <a:solidFill>
                  <a:srgbClr val="000000"/>
                </a:solidFill>
                <a:latin typeface="Meiryo UI" panose="020B0604030504040204" pitchFamily="50" charset="-128"/>
                <a:ea typeface="Meiryo UI" panose="020B0604030504040204" pitchFamily="50" charset="-128"/>
              </a:rPr>
              <a:t>10</a:t>
            </a:r>
            <a:r>
              <a:rPr kumimoji="1" lang="ja-JP" altLang="en-US" sz="2400" kern="0">
                <a:solidFill>
                  <a:srgbClr val="000000"/>
                </a:solidFill>
                <a:latin typeface="Meiryo UI" panose="020B0604030504040204" pitchFamily="50" charset="-128"/>
                <a:ea typeface="Meiryo UI" panose="020B0604030504040204" pitchFamily="50" charset="-128"/>
              </a:rPr>
              <a:t>万円の請求書が届いた</a:t>
            </a:r>
            <a:r>
              <a:rPr kumimoji="1" lang="en-US" altLang="ja-JP" sz="2400" kern="0">
                <a:solidFill>
                  <a:srgbClr val="000000"/>
                </a:solidFill>
                <a:latin typeface="Meiryo UI" panose="020B0604030504040204" pitchFamily="50" charset="-128"/>
                <a:ea typeface="Meiryo UI" panose="020B0604030504040204" pitchFamily="50" charset="-128"/>
              </a:rPr>
              <a:t>…</a:t>
            </a:r>
          </a:p>
          <a:p>
            <a:pPr algn="ctr" fontAlgn="auto">
              <a:lnSpc>
                <a:spcPct val="13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いつの間に</a:t>
            </a:r>
            <a:r>
              <a:rPr kumimoji="1" lang="en-US" altLang="ja-JP" sz="2400" kern="0">
                <a:solidFill>
                  <a:srgbClr val="000000"/>
                </a:solidFill>
                <a:latin typeface="Meiryo UI" panose="020B0604030504040204" pitchFamily="50" charset="-128"/>
                <a:ea typeface="Meiryo UI" panose="020B0604030504040204" pitchFamily="50" charset="-128"/>
              </a:rPr>
              <a:t>…</a:t>
            </a:r>
          </a:p>
          <a:p>
            <a:pPr algn="ctr" fontAlgn="auto">
              <a:lnSpc>
                <a:spcPct val="13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こんなの払えない</a:t>
            </a:r>
            <a:r>
              <a:rPr kumimoji="1" lang="en-US" altLang="ja-JP" sz="2400" kern="0">
                <a:solidFill>
                  <a:srgbClr val="000000"/>
                </a:solidFill>
                <a:latin typeface="Meiryo UI" panose="020B0604030504040204" pitchFamily="50" charset="-128"/>
                <a:ea typeface="Meiryo UI" panose="020B0604030504040204" pitchFamily="50" charset="-128"/>
              </a:rPr>
              <a:t>…</a:t>
            </a:r>
            <a:endParaRPr kumimoji="1" lang="ja-JP" altLang="en-US" sz="2400" kern="0">
              <a:solidFill>
                <a:srgbClr val="000000"/>
              </a:solidFill>
              <a:latin typeface="Meiryo UI" panose="020B0604030504040204" pitchFamily="50" charset="-128"/>
              <a:ea typeface="Meiryo UI" panose="020B0604030504040204" pitchFamily="50" charset="-128"/>
            </a:endParaRPr>
          </a:p>
        </p:txBody>
      </p:sp>
      <p:sp>
        <p:nvSpPr>
          <p:cNvPr id="20" name="右矢印 33">
            <a:extLst>
              <a:ext uri="{FF2B5EF4-FFF2-40B4-BE49-F238E27FC236}">
                <a16:creationId xmlns:a16="http://schemas.microsoft.com/office/drawing/2014/main" id="{F16A3EED-FF38-FD45-BF02-87EED91B9A44}"/>
              </a:ext>
            </a:extLst>
          </p:cNvPr>
          <p:cNvSpPr/>
          <p:nvPr/>
        </p:nvSpPr>
        <p:spPr>
          <a:xfrm>
            <a:off x="4448453" y="3276600"/>
            <a:ext cx="1447800" cy="804047"/>
          </a:xfrm>
          <a:prstGeom prst="rightArrow">
            <a:avLst/>
          </a:prstGeom>
          <a:solidFill>
            <a:schemeClr val="tx2"/>
          </a:solidFill>
        </p:spPr>
        <p:txBody>
          <a:bodyPr wrap="none" rtlCol="0" anchor="ctr">
            <a:noAutofit/>
          </a:bodyPr>
          <a:lstStyle/>
          <a:p>
            <a:pPr algn="ctr" fontAlgn="auto">
              <a:spcBef>
                <a:spcPts val="0"/>
              </a:spcBef>
              <a:spcAft>
                <a:spcPts val="0"/>
              </a:spcAft>
            </a:pPr>
            <a:endParaRPr kumimoji="1" lang="ja-JP" altLang="en-US" sz="2800" kern="0">
              <a:solidFill>
                <a:srgbClr val="000000"/>
              </a:solidFill>
              <a:latin typeface="Meiryo UI" panose="020B0604030504040204" pitchFamily="50" charset="-128"/>
              <a:ea typeface="Meiryo UI" panose="020B0604030504040204" pitchFamily="50" charset="-128"/>
            </a:endParaRPr>
          </a:p>
        </p:txBody>
      </p:sp>
      <p:sp>
        <p:nvSpPr>
          <p:cNvPr id="22" name="テキスト ボックス 5">
            <a:extLst>
              <a:ext uri="{FF2B5EF4-FFF2-40B4-BE49-F238E27FC236}">
                <a16:creationId xmlns:a16="http://schemas.microsoft.com/office/drawing/2014/main" id="{6F7C950C-C64B-DBDD-B4F8-4910422348E5}"/>
              </a:ext>
            </a:extLst>
          </p:cNvPr>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後払いサービスのトラブル</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D012EF6B-5271-2164-6354-4FD60FE53FAC}"/>
              </a:ext>
            </a:extLst>
          </p:cNvPr>
          <p:cNvSpPr/>
          <p:nvPr/>
        </p:nvSpPr>
        <p:spPr>
          <a:xfrm>
            <a:off x="1905000" y="50800"/>
            <a:ext cx="643125"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あとばら</a:t>
            </a:r>
            <a:endParaRPr lang="ja-JP" altLang="en-US" sz="1200" b="0">
              <a:solidFill>
                <a:schemeClr val="bg1"/>
              </a:solidFill>
            </a:endParaRPr>
          </a:p>
        </p:txBody>
      </p:sp>
      <p:sp>
        <p:nvSpPr>
          <p:cNvPr id="26" name="正方形/長方形 25">
            <a:extLst>
              <a:ext uri="{FF2B5EF4-FFF2-40B4-BE49-F238E27FC236}">
                <a16:creationId xmlns:a16="http://schemas.microsoft.com/office/drawing/2014/main" id="{437D3AC6-0D5B-4D9F-CD2B-64F9613125D8}"/>
              </a:ext>
            </a:extLst>
          </p:cNvPr>
          <p:cNvSpPr/>
          <p:nvPr/>
        </p:nvSpPr>
        <p:spPr>
          <a:xfrm>
            <a:off x="609600" y="912893"/>
            <a:ext cx="686758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あとばら　　　　　　　　　　　　　　　　　　　　　　  　きづ　　　　　　　　　　　　 たがく　　　　  　せいきゅう　　　　　き</a:t>
            </a:r>
            <a:endParaRPr lang="ja-JP" altLang="en-US" sz="1200" b="0"/>
          </a:p>
        </p:txBody>
      </p:sp>
      <p:sp>
        <p:nvSpPr>
          <p:cNvPr id="28" name="正方形/長方形 27">
            <a:extLst>
              <a:ext uri="{FF2B5EF4-FFF2-40B4-BE49-F238E27FC236}">
                <a16:creationId xmlns:a16="http://schemas.microsoft.com/office/drawing/2014/main" id="{4DD21C17-8896-CB44-122D-C8DD175A075B}"/>
              </a:ext>
            </a:extLst>
          </p:cNvPr>
          <p:cNvSpPr/>
          <p:nvPr/>
        </p:nvSpPr>
        <p:spPr>
          <a:xfrm>
            <a:off x="2186637" y="1480038"/>
            <a:ext cx="55656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たはつ</a:t>
            </a:r>
            <a:endParaRPr lang="ja-JP" altLang="en-US" sz="1200" b="0"/>
          </a:p>
        </p:txBody>
      </p:sp>
      <p:sp>
        <p:nvSpPr>
          <p:cNvPr id="30" name="正方形/長方形 29">
            <a:extLst>
              <a:ext uri="{FF2B5EF4-FFF2-40B4-BE49-F238E27FC236}">
                <a16:creationId xmlns:a16="http://schemas.microsoft.com/office/drawing/2014/main" id="{704A9F98-3FA0-C5A4-1659-B4FB3FABE7EC}"/>
              </a:ext>
            </a:extLst>
          </p:cNvPr>
          <p:cNvSpPr/>
          <p:nvPr/>
        </p:nvSpPr>
        <p:spPr>
          <a:xfrm>
            <a:off x="983734" y="5448747"/>
            <a:ext cx="320953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かね　　　　　　　　　　　　　　　　　　　　　　あとばら</a:t>
            </a:r>
            <a:endParaRPr lang="ja-JP" altLang="en-US" sz="1200" b="0"/>
          </a:p>
        </p:txBody>
      </p:sp>
      <p:sp>
        <p:nvSpPr>
          <p:cNvPr id="32" name="正方形/長方形 31">
            <a:extLst>
              <a:ext uri="{FF2B5EF4-FFF2-40B4-BE49-F238E27FC236}">
                <a16:creationId xmlns:a16="http://schemas.microsoft.com/office/drawing/2014/main" id="{A9747CD8-FE50-AE33-790D-E69EA0F716C4}"/>
              </a:ext>
            </a:extLst>
          </p:cNvPr>
          <p:cNvSpPr/>
          <p:nvPr/>
        </p:nvSpPr>
        <p:spPr>
          <a:xfrm>
            <a:off x="1436488" y="5918647"/>
            <a:ext cx="221086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ほ　　　　　　　　　　　ふく　　　　か</a:t>
            </a:r>
            <a:endParaRPr lang="ja-JP" altLang="en-US" sz="1200" b="0"/>
          </a:p>
        </p:txBody>
      </p:sp>
      <p:sp>
        <p:nvSpPr>
          <p:cNvPr id="34" name="正方形/長方形 33">
            <a:extLst>
              <a:ext uri="{FF2B5EF4-FFF2-40B4-BE49-F238E27FC236}">
                <a16:creationId xmlns:a16="http://schemas.microsoft.com/office/drawing/2014/main" id="{76ED2C3A-6283-119C-5E38-628C561798CA}"/>
              </a:ext>
            </a:extLst>
          </p:cNvPr>
          <p:cNvSpPr/>
          <p:nvPr/>
        </p:nvSpPr>
        <p:spPr>
          <a:xfrm>
            <a:off x="6019800" y="4924669"/>
            <a:ext cx="245451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まんえん　　　　せいきゅうしょ　　　　とど</a:t>
            </a:r>
            <a:endParaRPr lang="ja-JP" altLang="en-US" sz="1200" b="0"/>
          </a:p>
        </p:txBody>
      </p:sp>
      <p:sp>
        <p:nvSpPr>
          <p:cNvPr id="36" name="正方形/長方形 35">
            <a:extLst>
              <a:ext uri="{FF2B5EF4-FFF2-40B4-BE49-F238E27FC236}">
                <a16:creationId xmlns:a16="http://schemas.microsoft.com/office/drawing/2014/main" id="{A36DA7FB-D07B-E1D4-B200-A8698A3E7079}"/>
              </a:ext>
            </a:extLst>
          </p:cNvPr>
          <p:cNvSpPr/>
          <p:nvPr/>
        </p:nvSpPr>
        <p:spPr>
          <a:xfrm>
            <a:off x="7433897" y="5433646"/>
            <a:ext cx="30008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a:t>
            </a:r>
            <a:endParaRPr lang="ja-JP" altLang="en-US" sz="1200" b="0"/>
          </a:p>
        </p:txBody>
      </p:sp>
      <p:sp>
        <p:nvSpPr>
          <p:cNvPr id="38" name="正方形/長方形 37">
            <a:extLst>
              <a:ext uri="{FF2B5EF4-FFF2-40B4-BE49-F238E27FC236}">
                <a16:creationId xmlns:a16="http://schemas.microsoft.com/office/drawing/2014/main" id="{A7F004CB-F8B9-16D6-4CCC-2E980632F91B}"/>
              </a:ext>
            </a:extLst>
          </p:cNvPr>
          <p:cNvSpPr/>
          <p:nvPr/>
        </p:nvSpPr>
        <p:spPr>
          <a:xfrm>
            <a:off x="7203831" y="5906924"/>
            <a:ext cx="42191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はら</a:t>
            </a:r>
            <a:endParaRPr lang="ja-JP" altLang="en-US" sz="1200" b="0"/>
          </a:p>
        </p:txBody>
      </p:sp>
    </p:spTree>
    <p:extLst>
      <p:ext uri="{BB962C8B-B14F-4D97-AF65-F5344CB8AC3E}">
        <p14:creationId xmlns:p14="http://schemas.microsoft.com/office/powerpoint/2010/main" val="4031066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C7CC2-AF6B-C7D7-EC8A-E60BFF957B4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9259155B-AA1D-1D09-9D0E-00D274C6EA8F}"/>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0">
            <a:extLst>
              <a:ext uri="{FF2B5EF4-FFF2-40B4-BE49-F238E27FC236}">
                <a16:creationId xmlns:a16="http://schemas.microsoft.com/office/drawing/2014/main" id="{5203311A-0AF6-BBBD-1505-72BE50C82C6E}"/>
              </a:ext>
            </a:extLst>
          </p:cNvPr>
          <p:cNvSpPr/>
          <p:nvPr/>
        </p:nvSpPr>
        <p:spPr>
          <a:xfrm>
            <a:off x="95693" y="990600"/>
            <a:ext cx="9657907" cy="5638800"/>
          </a:xfrm>
          <a:prstGeom prst="roundRect">
            <a:avLst>
              <a:gd name="adj" fmla="val 10274"/>
            </a:avLst>
          </a:prstGeom>
          <a:solidFill>
            <a:srgbClr val="D5EFFB"/>
          </a:solidFill>
        </p:spPr>
        <p:txBody>
          <a:bodyPr wrap="none" rtlCol="0" anchor="ctr">
            <a:noAutofit/>
          </a:bodyPr>
          <a:lstStyle/>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１．</a:t>
            </a:r>
            <a:r>
              <a:rPr kumimoji="1" lang="ja-JP" altLang="en-US" sz="2800" kern="0">
                <a:solidFill>
                  <a:srgbClr val="FF0000"/>
                </a:solidFill>
                <a:latin typeface="Meiryo UI" panose="020B0604030504040204" pitchFamily="50" charset="-128"/>
                <a:ea typeface="Meiryo UI" panose="020B0604030504040204" pitchFamily="50" charset="-128"/>
              </a:rPr>
              <a:t>気軽に利用できて使いやすい</a:t>
            </a:r>
            <a:endParaRPr kumimoji="1" lang="en-US" altLang="ja-JP" sz="2800" kern="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b="0" kern="0">
                <a:solidFill>
                  <a:srgbClr val="000000"/>
                </a:solidFill>
                <a:latin typeface="Meiryo UI" panose="020B0604030504040204" pitchFamily="50" charset="-128"/>
                <a:ea typeface="Meiryo UI" panose="020B0604030504040204" pitchFamily="50" charset="-128"/>
              </a:rPr>
              <a:t>　　</a:t>
            </a:r>
            <a:r>
              <a:rPr kumimoji="1" lang="ja-JP" altLang="en-US" sz="2000" kern="0">
                <a:solidFill>
                  <a:srgbClr val="000000"/>
                </a:solidFill>
                <a:latin typeface="Meiryo UI" panose="020B0604030504040204" pitchFamily="50" charset="-128"/>
                <a:ea typeface="Meiryo UI" panose="020B0604030504040204" pitchFamily="50" charset="-128"/>
              </a:rPr>
              <a:t>　－後払いサービスはクレジットカードや現金を持っていなくても利用できます。</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1400" b="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２．気軽に利用できる分、</a:t>
            </a:r>
            <a:r>
              <a:rPr kumimoji="1" lang="ja-JP" altLang="en-US" sz="2800" kern="0">
                <a:solidFill>
                  <a:srgbClr val="FF0000"/>
                </a:solidFill>
                <a:latin typeface="Meiryo UI" panose="020B0604030504040204" pitchFamily="50" charset="-128"/>
                <a:ea typeface="Meiryo UI" panose="020B0604030504040204" pitchFamily="50" charset="-128"/>
              </a:rPr>
              <a:t>いくら使ったかわからなくなりやすい</a:t>
            </a:r>
            <a:endParaRPr kumimoji="1" lang="en-US" altLang="ja-JP" sz="2800" kern="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en-US" altLang="ja-JP" sz="2000" kern="0">
                <a:solidFill>
                  <a:srgbClr val="000000"/>
                </a:solidFill>
                <a:latin typeface="Meiryo UI" panose="020B0604030504040204" pitchFamily="50" charset="-128"/>
                <a:ea typeface="Meiryo UI" panose="020B0604030504040204" pitchFamily="50" charset="-128"/>
              </a:rPr>
              <a:t>      </a:t>
            </a:r>
            <a:r>
              <a:rPr kumimoji="1" lang="ja-JP" altLang="en-US" sz="2000" kern="0">
                <a:solidFill>
                  <a:srgbClr val="000000"/>
                </a:solidFill>
                <a:latin typeface="Meiryo UI" panose="020B0604030504040204" pitchFamily="50" charset="-128"/>
                <a:ea typeface="Meiryo UI" panose="020B0604030504040204" pitchFamily="50" charset="-128"/>
              </a:rPr>
              <a:t>－気軽に利用できるため、気付いたら利用金額がどんどん増えてしまいます。</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1400" b="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３．後払いサービスの</a:t>
            </a:r>
            <a:r>
              <a:rPr kumimoji="1" lang="ja-JP" altLang="en-US" sz="2800" kern="0">
                <a:solidFill>
                  <a:srgbClr val="FF0000"/>
                </a:solidFill>
                <a:latin typeface="Meiryo UI" panose="020B0604030504040204" pitchFamily="50" charset="-128"/>
                <a:ea typeface="Meiryo UI" panose="020B0604030504040204" pitchFamily="50" charset="-128"/>
              </a:rPr>
              <a:t>名前に注意</a:t>
            </a:r>
            <a:r>
              <a:rPr kumimoji="1" lang="ja-JP" altLang="en-US" sz="2800" kern="0">
                <a:solidFill>
                  <a:srgbClr val="000000"/>
                </a:solidFill>
                <a:latin typeface="Meiryo UI" panose="020B0604030504040204" pitchFamily="50" charset="-128"/>
                <a:ea typeface="Meiryo UI" panose="020B0604030504040204" pitchFamily="50" charset="-128"/>
              </a:rPr>
              <a:t>（ツケ払い、後からチャージ等）</a:t>
            </a:r>
            <a:endParaRPr kumimoji="1" lang="ja-JP" altLang="en-US" sz="2800" kern="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kern="0">
                <a:solidFill>
                  <a:srgbClr val="000000"/>
                </a:solidFill>
                <a:latin typeface="Meiryo UI" panose="020B0604030504040204" pitchFamily="50" charset="-128"/>
                <a:ea typeface="Meiryo UI" panose="020B0604030504040204" pitchFamily="50" charset="-128"/>
              </a:rPr>
              <a:t>　　　－名前を変えていたり、お金がなくてもアプリにチャージが可能など後払いであることが</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kern="0">
                <a:solidFill>
                  <a:srgbClr val="000000"/>
                </a:solidFill>
                <a:latin typeface="Meiryo UI" panose="020B0604030504040204" pitchFamily="50" charset="-128"/>
                <a:ea typeface="Meiryo UI" panose="020B0604030504040204" pitchFamily="50" charset="-128"/>
              </a:rPr>
              <a:t>　　　　 分かりづらいケースがあります。</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1400" b="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４．</a:t>
            </a:r>
            <a:r>
              <a:rPr kumimoji="1" lang="ja-JP" altLang="en-US" sz="2800" kern="0">
                <a:solidFill>
                  <a:srgbClr val="FF0000"/>
                </a:solidFill>
                <a:latin typeface="Meiryo UI" panose="020B0604030504040204" pitchFamily="50" charset="-128"/>
                <a:ea typeface="Meiryo UI" panose="020B0604030504040204" pitchFamily="50" charset="-128"/>
              </a:rPr>
              <a:t>後で必ずお金を払わないといけません。</a:t>
            </a:r>
          </a:p>
        </p:txBody>
      </p:sp>
      <p:sp>
        <p:nvSpPr>
          <p:cNvPr id="6" name="テキスト ボックス 5">
            <a:extLst>
              <a:ext uri="{FF2B5EF4-FFF2-40B4-BE49-F238E27FC236}">
                <a16:creationId xmlns:a16="http://schemas.microsoft.com/office/drawing/2014/main" id="{AFC58BC8-FBE3-24F2-4CFF-52424001BF9E}"/>
              </a:ext>
            </a:extLst>
          </p:cNvPr>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後払いサービスの注意点</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CA226493-3A7E-7288-B42C-7F018206258E}"/>
              </a:ext>
            </a:extLst>
          </p:cNvPr>
          <p:cNvSpPr/>
          <p:nvPr/>
        </p:nvSpPr>
        <p:spPr>
          <a:xfrm>
            <a:off x="1905000" y="50800"/>
            <a:ext cx="3512500"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あとばら　　　　　　　　　　　　　　　　　　　　　ちゅういてん</a:t>
            </a:r>
            <a:endParaRPr lang="ja-JP" altLang="en-US" sz="1200" b="0">
              <a:solidFill>
                <a:schemeClr val="bg1"/>
              </a:solidFill>
            </a:endParaRPr>
          </a:p>
        </p:txBody>
      </p:sp>
      <p:sp>
        <p:nvSpPr>
          <p:cNvPr id="10" name="正方形/長方形 9">
            <a:extLst>
              <a:ext uri="{FF2B5EF4-FFF2-40B4-BE49-F238E27FC236}">
                <a16:creationId xmlns:a16="http://schemas.microsoft.com/office/drawing/2014/main" id="{9A1E3E77-D58D-20DC-3E14-8DB4D1EF42AD}"/>
              </a:ext>
            </a:extLst>
          </p:cNvPr>
          <p:cNvSpPr/>
          <p:nvPr/>
        </p:nvSpPr>
        <p:spPr>
          <a:xfrm>
            <a:off x="1164581" y="1123461"/>
            <a:ext cx="3020379"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きがる　　　　　　りよう　　　　　　　　　　　つか</a:t>
            </a:r>
            <a:endParaRPr lang="ja-JP" altLang="en-US" sz="1200">
              <a:solidFill>
                <a:srgbClr val="FF0000"/>
              </a:solidFill>
            </a:endParaRPr>
          </a:p>
        </p:txBody>
      </p:sp>
      <p:sp>
        <p:nvSpPr>
          <p:cNvPr id="12" name="正方形/長方形 11">
            <a:extLst>
              <a:ext uri="{FF2B5EF4-FFF2-40B4-BE49-F238E27FC236}">
                <a16:creationId xmlns:a16="http://schemas.microsoft.com/office/drawing/2014/main" id="{6ABE3C23-F026-CD9B-56B4-F9466F3A432E}"/>
              </a:ext>
            </a:extLst>
          </p:cNvPr>
          <p:cNvSpPr/>
          <p:nvPr/>
        </p:nvSpPr>
        <p:spPr>
          <a:xfrm>
            <a:off x="1024043" y="1720361"/>
            <a:ext cx="6614311"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あとばら　　　　　　　　　　　　　　　　　　　　　　　　　　　　    げんきん　　　も　　　　　　　　　　　　　　　りよう</a:t>
            </a:r>
            <a:endParaRPr lang="ja-JP" altLang="en-US" sz="1200"/>
          </a:p>
        </p:txBody>
      </p:sp>
      <p:sp>
        <p:nvSpPr>
          <p:cNvPr id="14" name="正方形/長方形 13">
            <a:extLst>
              <a:ext uri="{FF2B5EF4-FFF2-40B4-BE49-F238E27FC236}">
                <a16:creationId xmlns:a16="http://schemas.microsoft.com/office/drawing/2014/main" id="{533B814A-85D6-D879-DF3A-71E3B9FE0FED}"/>
              </a:ext>
            </a:extLst>
          </p:cNvPr>
          <p:cNvSpPr/>
          <p:nvPr/>
        </p:nvSpPr>
        <p:spPr>
          <a:xfrm>
            <a:off x="1167245" y="2558561"/>
            <a:ext cx="4419800"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きがる　　　　　  りよう　　　　　　　　　　　ぶん　　　　　　　　　　　</a:t>
            </a:r>
            <a:r>
              <a:rPr kumimoji="1" lang="ja-JP" altLang="en-US" sz="1200" kern="0">
                <a:solidFill>
                  <a:srgbClr val="FF0000"/>
                </a:solidFill>
                <a:latin typeface="Meiryo UI" panose="020B0604030504040204" pitchFamily="50" charset="-128"/>
                <a:ea typeface="Meiryo UI" panose="020B0604030504040204" pitchFamily="50" charset="-128"/>
              </a:rPr>
              <a:t>つか</a:t>
            </a:r>
            <a:endParaRPr lang="ja-JP" altLang="en-US" sz="1200">
              <a:solidFill>
                <a:srgbClr val="FF0000"/>
              </a:solidFill>
            </a:endParaRPr>
          </a:p>
        </p:txBody>
      </p:sp>
      <p:sp>
        <p:nvSpPr>
          <p:cNvPr id="16" name="正方形/長方形 15">
            <a:extLst>
              <a:ext uri="{FF2B5EF4-FFF2-40B4-BE49-F238E27FC236}">
                <a16:creationId xmlns:a16="http://schemas.microsoft.com/office/drawing/2014/main" id="{DEB9E211-D009-D66D-242A-43A963B3D723}"/>
              </a:ext>
            </a:extLst>
          </p:cNvPr>
          <p:cNvSpPr/>
          <p:nvPr/>
        </p:nvSpPr>
        <p:spPr>
          <a:xfrm>
            <a:off x="1094508" y="3118338"/>
            <a:ext cx="6021200"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きがる　　　 りよう　　　　　　　　　　　　　　きづ　　　　　　　　 りようきんがく　　　　　　　　　　　　ふ</a:t>
            </a:r>
            <a:endParaRPr lang="ja-JP" altLang="en-US" sz="1200"/>
          </a:p>
        </p:txBody>
      </p:sp>
      <p:sp>
        <p:nvSpPr>
          <p:cNvPr id="18" name="正方形/長方形 17">
            <a:extLst>
              <a:ext uri="{FF2B5EF4-FFF2-40B4-BE49-F238E27FC236}">
                <a16:creationId xmlns:a16="http://schemas.microsoft.com/office/drawing/2014/main" id="{B6F8A851-A4FD-8ADC-9AAF-6685115FCA01}"/>
              </a:ext>
            </a:extLst>
          </p:cNvPr>
          <p:cNvSpPr/>
          <p:nvPr/>
        </p:nvSpPr>
        <p:spPr>
          <a:xfrm>
            <a:off x="1073726" y="3931138"/>
            <a:ext cx="8690199"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あとばら　　　　　　　　　　　　　　　　　　    </a:t>
            </a:r>
            <a:r>
              <a:rPr kumimoji="1" lang="ja-JP" altLang="en-US" sz="1200" kern="0">
                <a:solidFill>
                  <a:srgbClr val="FF0000"/>
                </a:solidFill>
                <a:latin typeface="Meiryo UI" panose="020B0604030504040204" pitchFamily="50" charset="-128"/>
                <a:ea typeface="Meiryo UI" panose="020B0604030504040204" pitchFamily="50" charset="-128"/>
              </a:rPr>
              <a:t>なまえ　　　　　　ちゅうい　　</a:t>
            </a:r>
            <a:r>
              <a:rPr kumimoji="1" lang="ja-JP" altLang="en-US" sz="1200" kern="0">
                <a:latin typeface="Meiryo UI" panose="020B0604030504040204" pitchFamily="50" charset="-128"/>
                <a:ea typeface="Meiryo UI" panose="020B0604030504040204" pitchFamily="50" charset="-128"/>
              </a:rPr>
              <a:t>　　　　　　　　 ばら　　　　　　 あと　　　　　　　　　　　　　　　　　　など</a:t>
            </a:r>
            <a:endParaRPr lang="ja-JP" altLang="en-US" sz="1200"/>
          </a:p>
        </p:txBody>
      </p:sp>
      <p:sp>
        <p:nvSpPr>
          <p:cNvPr id="20" name="正方形/長方形 19">
            <a:extLst>
              <a:ext uri="{FF2B5EF4-FFF2-40B4-BE49-F238E27FC236}">
                <a16:creationId xmlns:a16="http://schemas.microsoft.com/office/drawing/2014/main" id="{103B371E-F8A7-76FF-B828-606230999F99}"/>
              </a:ext>
            </a:extLst>
          </p:cNvPr>
          <p:cNvSpPr/>
          <p:nvPr/>
        </p:nvSpPr>
        <p:spPr>
          <a:xfrm>
            <a:off x="1075961" y="4531416"/>
            <a:ext cx="7215437"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なまえ　　　か　　　　　　　　　　　　　　 かね　　　　　　　　　　　　　　　　　　　　　　　　　　　    かのう　　　　　あとばら</a:t>
            </a:r>
            <a:endParaRPr lang="ja-JP" altLang="en-US" sz="1200"/>
          </a:p>
        </p:txBody>
      </p:sp>
      <p:sp>
        <p:nvSpPr>
          <p:cNvPr id="22" name="正方形/長方形 21">
            <a:extLst>
              <a:ext uri="{FF2B5EF4-FFF2-40B4-BE49-F238E27FC236}">
                <a16:creationId xmlns:a16="http://schemas.microsoft.com/office/drawing/2014/main" id="{B92FD81C-BA50-1B78-0207-55D663A042C8}"/>
              </a:ext>
            </a:extLst>
          </p:cNvPr>
          <p:cNvSpPr/>
          <p:nvPr/>
        </p:nvSpPr>
        <p:spPr>
          <a:xfrm>
            <a:off x="1091045" y="4988169"/>
            <a:ext cx="314510" cy="276999"/>
          </a:xfrm>
          <a:prstGeom prst="rect">
            <a:avLst/>
          </a:prstGeom>
        </p:spPr>
        <p:txBody>
          <a:bodyPr wrap="none">
            <a:spAutoFit/>
          </a:bodyPr>
          <a:lstStyle/>
          <a:p>
            <a:r>
              <a:rPr kumimoji="1" lang="ja-JP" altLang="en-US" sz="1200" kern="0">
                <a:latin typeface="Meiryo UI" panose="020B0604030504040204" pitchFamily="50" charset="-128"/>
                <a:ea typeface="Meiryo UI" panose="020B0604030504040204" pitchFamily="50" charset="-128"/>
              </a:rPr>
              <a:t>わ</a:t>
            </a:r>
            <a:endParaRPr lang="ja-JP" altLang="en-US" sz="1200"/>
          </a:p>
        </p:txBody>
      </p:sp>
      <p:sp>
        <p:nvSpPr>
          <p:cNvPr id="24" name="正方形/長方形 23">
            <a:extLst>
              <a:ext uri="{FF2B5EF4-FFF2-40B4-BE49-F238E27FC236}">
                <a16:creationId xmlns:a16="http://schemas.microsoft.com/office/drawing/2014/main" id="{84C2BB34-4C6A-1681-04EC-78EFB4E03394}"/>
              </a:ext>
            </a:extLst>
          </p:cNvPr>
          <p:cNvSpPr/>
          <p:nvPr/>
        </p:nvSpPr>
        <p:spPr>
          <a:xfrm>
            <a:off x="1053625" y="5808784"/>
            <a:ext cx="2702984"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あと　　　かなら　　　　　　かね　　　　はら</a:t>
            </a:r>
            <a:endParaRPr lang="ja-JP" altLang="en-US" sz="1200">
              <a:solidFill>
                <a:srgbClr val="FF0000"/>
              </a:solidFill>
            </a:endParaRPr>
          </a:p>
        </p:txBody>
      </p:sp>
    </p:spTree>
    <p:extLst>
      <p:ext uri="{BB962C8B-B14F-4D97-AF65-F5344CB8AC3E}">
        <p14:creationId xmlns:p14="http://schemas.microsoft.com/office/powerpoint/2010/main" val="2162650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B2C69-0017-0E45-2BC7-7723F510C4D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CA3A56ED-7D79-D0A3-D375-2B2B4D11A385}"/>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A0D18C14-A3D6-B3D9-83E7-25E50B9E32AE}"/>
              </a:ext>
            </a:extLst>
          </p:cNvPr>
          <p:cNvSpPr txBox="1"/>
          <p:nvPr/>
        </p:nvSpPr>
        <p:spPr>
          <a:xfrm flipH="1">
            <a:off x="4950813" y="2145939"/>
            <a:ext cx="3823255" cy="2635885"/>
          </a:xfrm>
          <a:prstGeom prst="wedgeEllipseCallout">
            <a:avLst>
              <a:gd name="adj1" fmla="val -30980"/>
              <a:gd name="adj2" fmla="val 55897"/>
            </a:avLst>
          </a:prstGeom>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ja-JP" sz="2000">
                <a:solidFill>
                  <a:schemeClr val="tx1"/>
                </a:solidFill>
                <a:latin typeface="Meiryo UI"/>
                <a:ea typeface="Meiryo UI"/>
              </a:rPr>
              <a:t>「有料サイトの利用料金が支払われていません。</a:t>
            </a:r>
            <a:r>
              <a:rPr lang="en-US" altLang="ja-JP" sz="2000">
                <a:solidFill>
                  <a:schemeClr val="tx1"/>
                </a:solidFill>
                <a:latin typeface="Meiryo UI"/>
                <a:ea typeface="Meiryo UI"/>
              </a:rPr>
              <a:t>​</a:t>
            </a:r>
            <a:r>
              <a:rPr lang="ja-JP" sz="2000">
                <a:solidFill>
                  <a:schemeClr val="tx1"/>
                </a:solidFill>
                <a:latin typeface="Meiryo UI"/>
                <a:ea typeface="Meiryo UI"/>
              </a:rPr>
              <a:t>至急振り込まないと訴えます。」</a:t>
            </a:r>
            <a:r>
              <a:rPr lang="ja-JP" altLang="en-US" sz="2000">
                <a:solidFill>
                  <a:schemeClr val="tx1"/>
                </a:solidFill>
                <a:latin typeface="Meiryo UI"/>
                <a:ea typeface="Meiryo UI"/>
              </a:rPr>
              <a:t>とおどされる</a:t>
            </a:r>
            <a:endParaRPr lang="ja-JP" sz="2000">
              <a:solidFill>
                <a:schemeClr val="tx1"/>
              </a:solidFill>
              <a:latin typeface="Meiryo UI"/>
              <a:ea typeface="Meiryo UI"/>
            </a:endParaRPr>
          </a:p>
        </p:txBody>
      </p:sp>
      <p:sp>
        <p:nvSpPr>
          <p:cNvPr id="6" name="テキスト ボックス 5">
            <a:extLst>
              <a:ext uri="{FF2B5EF4-FFF2-40B4-BE49-F238E27FC236}">
                <a16:creationId xmlns:a16="http://schemas.microsoft.com/office/drawing/2014/main" id="{BFB9B998-38D6-0EFA-DA62-10503CB1A752}"/>
              </a:ext>
            </a:extLst>
          </p:cNvPr>
          <p:cNvSpPr txBox="1"/>
          <p:nvPr/>
        </p:nvSpPr>
        <p:spPr>
          <a:xfrm>
            <a:off x="1960006" y="3415281"/>
            <a:ext cx="3307511" cy="2246823"/>
          </a:xfrm>
          <a:prstGeom prst="wedgeEllipseCallout">
            <a:avLst>
              <a:gd name="adj1" fmla="val -58240"/>
              <a:gd name="adj2" fmla="val 23788"/>
            </a:avLst>
          </a:prstGeom>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3000"/>
              </a:lnSpc>
            </a:pPr>
            <a:r>
              <a:rPr lang="ja-JP" sz="2000">
                <a:solidFill>
                  <a:schemeClr val="tx1"/>
                </a:solidFill>
                <a:latin typeface="Meiryo UI"/>
                <a:ea typeface="Meiryo UI"/>
              </a:rPr>
              <a:t>注文した覚えのない商品を送り付けられ、商品の代金を請求</a:t>
            </a:r>
            <a:r>
              <a:rPr lang="en-US" altLang="ja-JP" sz="2000">
                <a:solidFill>
                  <a:schemeClr val="tx1"/>
                </a:solidFill>
                <a:latin typeface="Meiryo UI"/>
                <a:ea typeface="Meiryo UI"/>
              </a:rPr>
              <a:t>​</a:t>
            </a:r>
            <a:r>
              <a:rPr lang="ja-JP" sz="2000">
                <a:solidFill>
                  <a:schemeClr val="tx1"/>
                </a:solidFill>
                <a:latin typeface="Meiryo UI"/>
                <a:ea typeface="Meiryo UI"/>
              </a:rPr>
              <a:t>される</a:t>
            </a:r>
            <a:r>
              <a:rPr lang="ja-JP" altLang="en-US" sz="2000">
                <a:solidFill>
                  <a:schemeClr val="tx1"/>
                </a:solidFill>
                <a:latin typeface="Meiryo UI"/>
                <a:ea typeface="Meiryo UI"/>
              </a:rPr>
              <a:t>。</a:t>
            </a:r>
            <a:endParaRPr lang="ja-JP" sz="800">
              <a:solidFill>
                <a:schemeClr val="tx1"/>
              </a:solidFill>
              <a:ea typeface="HGPｺﾞｼｯｸE"/>
            </a:endParaRPr>
          </a:p>
        </p:txBody>
      </p:sp>
      <p:sp>
        <p:nvSpPr>
          <p:cNvPr id="8" name="正方形/長方形 7">
            <a:extLst>
              <a:ext uri="{FF2B5EF4-FFF2-40B4-BE49-F238E27FC236}">
                <a16:creationId xmlns:a16="http://schemas.microsoft.com/office/drawing/2014/main" id="{42DD5D95-0B7D-6843-034D-88788E596CB7}"/>
              </a:ext>
            </a:extLst>
          </p:cNvPr>
          <p:cNvSpPr/>
          <p:nvPr/>
        </p:nvSpPr>
        <p:spPr>
          <a:xfrm>
            <a:off x="47853" y="885269"/>
            <a:ext cx="9805920" cy="1215449"/>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45720" rIns="0" bIns="45720" rtlCol="0" anchor="ctr"/>
          <a:lstStyle/>
          <a:p>
            <a:pPr defTabSz="742950" fontAlgn="auto">
              <a:lnSpc>
                <a:spcPct val="130000"/>
              </a:lnSpc>
              <a:spcBef>
                <a:spcPts val="0"/>
              </a:spcBef>
              <a:spcAft>
                <a:spcPts val="0"/>
              </a:spcAft>
            </a:pPr>
            <a:r>
              <a:rPr kumimoji="1" lang="ja-JP" altLang="en-US" sz="2800">
                <a:solidFill>
                  <a:schemeClr val="tx1"/>
                </a:solidFill>
                <a:latin typeface="Meiryo UI"/>
                <a:ea typeface="Meiryo UI"/>
                <a:cs typeface="Meiryo UI" panose="020B0604030504040204" pitchFamily="50" charset="-128"/>
              </a:rPr>
              <a:t>○身に覚えのない商品・サービスの料金を請求されるトラブルが増えています。</a:t>
            </a:r>
            <a:endParaRPr lang="en-US" altLang="ja-JP"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Picture 4" descr="請求書を見てショックを受ける人のイラスト">
            <a:extLst>
              <a:ext uri="{FF2B5EF4-FFF2-40B4-BE49-F238E27FC236}">
                <a16:creationId xmlns:a16="http://schemas.microsoft.com/office/drawing/2014/main" id="{E223A3D3-D03B-BE99-A688-255793A3CCD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49067" y="3819005"/>
            <a:ext cx="1996232" cy="2334775"/>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descr="エラーの警告が出たスマホ・タブレットのイラスト">
            <a:extLst>
              <a:ext uri="{FF2B5EF4-FFF2-40B4-BE49-F238E27FC236}">
                <a16:creationId xmlns:a16="http://schemas.microsoft.com/office/drawing/2014/main" id="{20277C1B-652B-B9BD-97F7-644808191F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43299" y="4810201"/>
            <a:ext cx="1515124" cy="1432925"/>
          </a:xfrm>
          <a:prstGeom prst="rect">
            <a:avLst/>
          </a:prstGeom>
        </p:spPr>
      </p:pic>
      <p:pic>
        <p:nvPicPr>
          <p:cNvPr id="14" name="図 13" descr="カニカニ詐欺のイラスト">
            <a:extLst>
              <a:ext uri="{FF2B5EF4-FFF2-40B4-BE49-F238E27FC236}">
                <a16:creationId xmlns:a16="http://schemas.microsoft.com/office/drawing/2014/main" id="{B8302182-04F7-75FE-F167-7279978FF73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832" y="3539406"/>
            <a:ext cx="2743199" cy="3126153"/>
          </a:xfrm>
          <a:prstGeom prst="rect">
            <a:avLst/>
          </a:prstGeom>
        </p:spPr>
      </p:pic>
      <p:sp>
        <p:nvSpPr>
          <p:cNvPr id="16" name="テキスト ボックス 5">
            <a:extLst>
              <a:ext uri="{FF2B5EF4-FFF2-40B4-BE49-F238E27FC236}">
                <a16:creationId xmlns:a16="http://schemas.microsoft.com/office/drawing/2014/main" id="{66B5B530-10FF-24C1-3D8D-F3D46D24CBB8}"/>
              </a:ext>
            </a:extLst>
          </p:cNvPr>
          <p:cNvSpPr txBox="1">
            <a:spLocks noChangeArrowheads="1"/>
          </p:cNvSpPr>
          <p:nvPr/>
        </p:nvSpPr>
        <p:spPr bwMode="auto">
          <a:xfrm>
            <a:off x="1825794" y="247098"/>
            <a:ext cx="3646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dirty="0">
                <a:solidFill>
                  <a:schemeClr val="bg1"/>
                </a:solidFill>
                <a:latin typeface="Meiryo UI" panose="020B0604030504040204" pitchFamily="50" charset="-128"/>
                <a:ea typeface="Meiryo UI" panose="020B0604030504040204" pitchFamily="50" charset="-128"/>
              </a:rPr>
              <a:t>架空請求</a:t>
            </a:r>
            <a:endParaRPr lang="en-US" altLang="ja-JP" sz="2800" dirty="0">
              <a:solidFill>
                <a:schemeClr val="bg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D5A99542-99DA-9376-E996-842FDB887B01}"/>
              </a:ext>
            </a:extLst>
          </p:cNvPr>
          <p:cNvSpPr/>
          <p:nvPr/>
        </p:nvSpPr>
        <p:spPr>
          <a:xfrm>
            <a:off x="1960006" y="51940"/>
            <a:ext cx="1053494" cy="276999"/>
          </a:xfrm>
          <a:prstGeom prst="rect">
            <a:avLst/>
          </a:prstGeom>
        </p:spPr>
        <p:txBody>
          <a:bodyPr wrap="none">
            <a:spAutoFit/>
          </a:bodyPr>
          <a:lstStyle/>
          <a:p>
            <a:r>
              <a:rPr lang="ja-JP" altLang="en-US" sz="1200" b="0" dirty="0">
                <a:solidFill>
                  <a:schemeClr val="bg1"/>
                </a:solidFill>
                <a:latin typeface="Meiryo UI" panose="020B0604030504040204" pitchFamily="50" charset="-128"/>
                <a:ea typeface="Meiryo UI" panose="020B0604030504040204" pitchFamily="50" charset="-128"/>
              </a:rPr>
              <a:t>かくうせいきゅう</a:t>
            </a:r>
          </a:p>
        </p:txBody>
      </p:sp>
      <p:sp>
        <p:nvSpPr>
          <p:cNvPr id="20" name="正方形/長方形 19">
            <a:extLst>
              <a:ext uri="{FF2B5EF4-FFF2-40B4-BE49-F238E27FC236}">
                <a16:creationId xmlns:a16="http://schemas.microsoft.com/office/drawing/2014/main" id="{633B63AA-C9FE-E395-1309-0352422AC169}"/>
              </a:ext>
            </a:extLst>
          </p:cNvPr>
          <p:cNvSpPr/>
          <p:nvPr/>
        </p:nvSpPr>
        <p:spPr>
          <a:xfrm>
            <a:off x="483754" y="840048"/>
            <a:ext cx="924964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み　　　　おぼ　　　　　　　　　　　　　　しょうひん　　　　　　　　　　　　　　　　　　りょうきん　　　　せいきゅう　　　　　　　　　　　　　　　　　　　　　　　　　 ふ</a:t>
            </a:r>
            <a:endParaRPr kumimoji="1" lang="en-US" altLang="ja-JP" sz="1200" b="0" kern="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2A0FABDE-D83E-6099-1293-B178A8C4184F}"/>
              </a:ext>
            </a:extLst>
          </p:cNvPr>
          <p:cNvSpPr/>
          <p:nvPr/>
        </p:nvSpPr>
        <p:spPr>
          <a:xfrm>
            <a:off x="5573616" y="2486370"/>
            <a:ext cx="256031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ゆうりょう　　　　　　　　　りようりょうきん</a:t>
            </a:r>
            <a:endParaRPr kumimoji="1" lang="en-US" altLang="ja-JP" sz="1200" b="0" kern="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A4C2394A-59EF-FF6F-55A4-45E0ACC272FB}"/>
              </a:ext>
            </a:extLst>
          </p:cNvPr>
          <p:cNvSpPr/>
          <p:nvPr/>
        </p:nvSpPr>
        <p:spPr>
          <a:xfrm>
            <a:off x="5738716" y="2951814"/>
            <a:ext cx="63511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しはら</a:t>
            </a:r>
            <a:endParaRPr kumimoji="1" lang="en-US" altLang="ja-JP" sz="1200" b="0" kern="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AC5F0525-27FB-4892-DCB6-5D925F57BEE9}"/>
              </a:ext>
            </a:extLst>
          </p:cNvPr>
          <p:cNvSpPr/>
          <p:nvPr/>
        </p:nvSpPr>
        <p:spPr>
          <a:xfrm>
            <a:off x="5458161" y="3395916"/>
            <a:ext cx="258756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しきゅう　ふ　　　　　　　　　　　　　うった</a:t>
            </a:r>
            <a:endParaRPr kumimoji="1" lang="en-US" altLang="ja-JP" sz="1200" b="0" kern="0">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BDA60CA-51DF-A877-1095-8FE5D71C0CD8}"/>
              </a:ext>
            </a:extLst>
          </p:cNvPr>
          <p:cNvSpPr/>
          <p:nvPr/>
        </p:nvSpPr>
        <p:spPr>
          <a:xfrm>
            <a:off x="2452220" y="3638073"/>
            <a:ext cx="135966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ちゅうもん　　　 おぼ</a:t>
            </a:r>
            <a:endParaRPr kumimoji="1" lang="en-US" altLang="ja-JP" sz="1200" b="0" kern="0">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DF04BA66-9133-1542-95D2-A7756784CD33}"/>
              </a:ext>
            </a:extLst>
          </p:cNvPr>
          <p:cNvSpPr/>
          <p:nvPr/>
        </p:nvSpPr>
        <p:spPr>
          <a:xfrm>
            <a:off x="2452220" y="4018556"/>
            <a:ext cx="151996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しょうひん　　おく　　 つ</a:t>
            </a:r>
            <a:endParaRPr kumimoji="1" lang="en-US" altLang="ja-JP" sz="1200" b="0" kern="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7EC41FE0-4AB6-7A5C-A314-6D4206945BA2}"/>
              </a:ext>
            </a:extLst>
          </p:cNvPr>
          <p:cNvSpPr/>
          <p:nvPr/>
        </p:nvSpPr>
        <p:spPr>
          <a:xfrm>
            <a:off x="2359445" y="4419680"/>
            <a:ext cx="2579645" cy="276999"/>
          </a:xfrm>
          <a:prstGeom prst="rect">
            <a:avLst/>
          </a:prstGeom>
        </p:spPr>
        <p:txBody>
          <a:bodyPr wrap="square">
            <a:spAutoFit/>
          </a:bodyPr>
          <a:lstStyle/>
          <a:p>
            <a:r>
              <a:rPr kumimoji="1" lang="ja-JP" altLang="en-US" sz="1200" b="0" kern="0">
                <a:latin typeface="Meiryo UI" panose="020B0604030504040204" pitchFamily="50" charset="-128"/>
                <a:ea typeface="Meiryo UI" panose="020B0604030504040204" pitchFamily="50" charset="-128"/>
              </a:rPr>
              <a:t>　しょうひん　　だいきん　　せいきゅう</a:t>
            </a:r>
            <a:endParaRPr kumimoji="1" lang="en-US" altLang="ja-JP" sz="1200" b="0" ker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82962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956B0-041F-CDF0-4DDE-B4C325031DB5}"/>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F6C5136D-1919-492B-5C8D-00D179AEB616}"/>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0">
            <a:extLst>
              <a:ext uri="{FF2B5EF4-FFF2-40B4-BE49-F238E27FC236}">
                <a16:creationId xmlns:a16="http://schemas.microsoft.com/office/drawing/2014/main" id="{0D3927C0-D05D-DC85-D113-79F15B5739D5}"/>
              </a:ext>
            </a:extLst>
          </p:cNvPr>
          <p:cNvSpPr/>
          <p:nvPr/>
        </p:nvSpPr>
        <p:spPr>
          <a:xfrm>
            <a:off x="158119" y="828020"/>
            <a:ext cx="9595481" cy="5801380"/>
          </a:xfrm>
          <a:prstGeom prst="roundRect">
            <a:avLst>
              <a:gd name="adj" fmla="val 10274"/>
            </a:avLst>
          </a:prstGeom>
          <a:solidFill>
            <a:srgbClr val="D5EFFB"/>
          </a:solidFill>
        </p:spPr>
        <p:txBody>
          <a:bodyPr wrap="none" rtlCol="0" anchor="ctr">
            <a:noAutofit/>
          </a:bodyPr>
          <a:lstStyle/>
          <a:p>
            <a:pPr fontAlgn="auto">
              <a:lnSpc>
                <a:spcPct val="15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１．</a:t>
            </a:r>
            <a:r>
              <a:rPr kumimoji="1" lang="ja-JP" altLang="en-US" sz="2800" kern="0" dirty="0">
                <a:solidFill>
                  <a:srgbClr val="FF0000"/>
                </a:solidFill>
                <a:latin typeface="Meiryo UI" panose="020B0604030504040204" pitchFamily="50" charset="-128"/>
                <a:ea typeface="Meiryo UI" panose="020B0604030504040204" pitchFamily="50" charset="-128"/>
              </a:rPr>
              <a:t>無視</a:t>
            </a:r>
            <a:r>
              <a:rPr kumimoji="1" lang="ja-JP" altLang="en-US" sz="2800" kern="0" dirty="0">
                <a:solidFill>
                  <a:srgbClr val="000000"/>
                </a:solidFill>
                <a:latin typeface="Meiryo UI" panose="020B0604030504040204" pitchFamily="50" charset="-128"/>
                <a:ea typeface="Meiryo UI" panose="020B0604030504040204" pitchFamily="50" charset="-128"/>
              </a:rPr>
              <a:t>する</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２．商品は</a:t>
            </a:r>
            <a:r>
              <a:rPr kumimoji="1" lang="ja-JP" altLang="en-US" sz="2800" kern="0" dirty="0">
                <a:solidFill>
                  <a:srgbClr val="FF0000"/>
                </a:solidFill>
                <a:latin typeface="Meiryo UI" panose="020B0604030504040204" pitchFamily="50" charset="-128"/>
                <a:ea typeface="Meiryo UI" panose="020B0604030504040204" pitchFamily="50" charset="-128"/>
              </a:rPr>
              <a:t>直ちに処分してよい</a:t>
            </a:r>
            <a:r>
              <a:rPr kumimoji="1" lang="ja-JP" altLang="en-US" sz="2800" kern="0" dirty="0">
                <a:solidFill>
                  <a:srgbClr val="000000"/>
                </a:solidFill>
                <a:latin typeface="Meiryo UI" panose="020B0604030504040204" pitchFamily="50" charset="-128"/>
                <a:ea typeface="Meiryo UI" panose="020B0604030504040204" pitchFamily="50" charset="-128"/>
              </a:rPr>
              <a:t>。</a:t>
            </a:r>
            <a:r>
              <a:rPr kumimoji="1" lang="ja-JP" altLang="en-US" sz="2000" kern="0" dirty="0">
                <a:solidFill>
                  <a:srgbClr val="000000"/>
                </a:solidFill>
                <a:latin typeface="Meiryo UI" panose="020B0604030504040204" pitchFamily="50" charset="-128"/>
                <a:ea typeface="Meiryo UI" panose="020B0604030504040204" pitchFamily="50" charset="-128"/>
              </a:rPr>
              <a:t>　　</a:t>
            </a:r>
            <a:endParaRPr kumimoji="1" lang="en-US" altLang="ja-JP" sz="14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３．金銭を請求されても</a:t>
            </a:r>
            <a:r>
              <a:rPr kumimoji="1" lang="ja-JP" altLang="en-US" sz="2800" kern="0" dirty="0">
                <a:solidFill>
                  <a:srgbClr val="FF0000"/>
                </a:solidFill>
                <a:latin typeface="Meiryo UI" panose="020B0604030504040204" pitchFamily="50" charset="-128"/>
                <a:ea typeface="Meiryo UI" panose="020B0604030504040204" pitchFamily="50" charset="-128"/>
              </a:rPr>
              <a:t>支払い不要</a:t>
            </a:r>
            <a:r>
              <a:rPr kumimoji="1" lang="ja-JP" altLang="en-US" sz="2800" kern="0" dirty="0">
                <a:solidFill>
                  <a:srgbClr val="000000"/>
                </a:solidFill>
                <a:latin typeface="Meiryo UI" panose="020B0604030504040204" pitchFamily="50" charset="-128"/>
                <a:ea typeface="Meiryo UI" panose="020B0604030504040204" pitchFamily="50" charset="-128"/>
              </a:rPr>
              <a:t>。</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　　</a:t>
            </a:r>
            <a:r>
              <a:rPr kumimoji="1" lang="en-US" altLang="ja-JP" sz="2000" kern="0" dirty="0">
                <a:solidFill>
                  <a:srgbClr val="000000"/>
                </a:solidFill>
                <a:latin typeface="Meiryo UI" panose="020B0604030504040204" pitchFamily="50" charset="-128"/>
                <a:ea typeface="Meiryo UI" panose="020B0604030504040204" pitchFamily="50" charset="-128"/>
              </a:rPr>
              <a:t>   </a:t>
            </a:r>
            <a:r>
              <a:rPr kumimoji="1" lang="ja-JP" altLang="en-US" sz="2000" kern="0" dirty="0">
                <a:solidFill>
                  <a:srgbClr val="000000"/>
                </a:solidFill>
                <a:latin typeface="Meiryo UI" panose="020B0604030504040204" pitchFamily="50" charset="-128"/>
                <a:ea typeface="Meiryo UI" panose="020B0604030504040204" pitchFamily="50" charset="-128"/>
              </a:rPr>
              <a:t>－事業者から金銭の支払いを請求されても応じないこと。</a:t>
            </a:r>
          </a:p>
          <a:p>
            <a:pPr fontAlgn="auto">
              <a:lnSpc>
                <a:spcPct val="150000"/>
              </a:lnSpc>
              <a:spcBef>
                <a:spcPts val="0"/>
              </a:spcBef>
              <a:spcAft>
                <a:spcPts val="0"/>
              </a:spcAft>
            </a:pPr>
            <a:endParaRPr kumimoji="1" lang="en-US" altLang="ja-JP" sz="1400" b="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４．誤って金銭を</a:t>
            </a:r>
            <a:r>
              <a:rPr kumimoji="1" lang="ja-JP" altLang="en-US" sz="2800" kern="0" dirty="0">
                <a:solidFill>
                  <a:srgbClr val="FF0000"/>
                </a:solidFill>
                <a:latin typeface="Meiryo UI" panose="020B0604030504040204" pitchFamily="50" charset="-128"/>
                <a:ea typeface="Meiryo UI" panose="020B0604030504040204" pitchFamily="50" charset="-128"/>
              </a:rPr>
              <a:t>支払ってしまったらすぐ相談</a:t>
            </a:r>
            <a:r>
              <a:rPr kumimoji="1" lang="ja-JP" altLang="en-US" sz="2800" kern="0" dirty="0">
                <a:solidFill>
                  <a:srgbClr val="000000"/>
                </a:solidFill>
                <a:latin typeface="Meiryo UI" panose="020B0604030504040204" pitchFamily="50" charset="-128"/>
                <a:ea typeface="Meiryo UI" panose="020B0604030504040204" pitchFamily="50" charset="-128"/>
              </a:rPr>
              <a:t>。</a:t>
            </a:r>
            <a:endParaRPr kumimoji="1" lang="en-US" altLang="ja-JP" sz="28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800" kern="0" dirty="0">
                <a:solidFill>
                  <a:srgbClr val="000000"/>
                </a:solidFill>
                <a:latin typeface="Meiryo UI" panose="020B0604030504040204" pitchFamily="50" charset="-128"/>
                <a:ea typeface="Meiryo UI" panose="020B0604030504040204" pitchFamily="50" charset="-128"/>
              </a:rPr>
              <a:t>　　　</a:t>
            </a:r>
            <a:r>
              <a:rPr kumimoji="1" lang="ja-JP" altLang="en-US" sz="2000" kern="0" dirty="0">
                <a:solidFill>
                  <a:srgbClr val="000000"/>
                </a:solidFill>
                <a:latin typeface="Meiryo UI" panose="020B0604030504040204" pitchFamily="50" charset="-128"/>
                <a:ea typeface="Meiryo UI" panose="020B0604030504040204" pitchFamily="50" charset="-128"/>
              </a:rPr>
              <a:t>－支払ってしまったとしても返還請求ができます。</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000" kern="0" dirty="0">
                <a:solidFill>
                  <a:srgbClr val="000000"/>
                </a:solidFill>
                <a:latin typeface="Meiryo UI" panose="020B0604030504040204" pitchFamily="50" charset="-128"/>
                <a:ea typeface="Meiryo UI" panose="020B0604030504040204" pitchFamily="50" charset="-128"/>
              </a:rPr>
              <a:t>　　　　　　困ったら、消費者ホットライン（１８８）や</a:t>
            </a:r>
            <a:r>
              <a:rPr kumimoji="1" lang="ja-JP" altLang="en-US" sz="2000" u="sng" kern="0" dirty="0">
                <a:solidFill>
                  <a:srgbClr val="000000"/>
                </a:solidFill>
                <a:latin typeface="Meiryo UI" panose="020B0604030504040204" pitchFamily="50" charset="-128"/>
                <a:ea typeface="Meiryo UI" panose="020B0604030504040204" pitchFamily="50" charset="-128"/>
              </a:rPr>
              <a:t>市町村の消費生活センター</a:t>
            </a:r>
            <a:r>
              <a:rPr kumimoji="1" lang="ja-JP" altLang="en-US" sz="2000" kern="0" dirty="0">
                <a:solidFill>
                  <a:srgbClr val="000000"/>
                </a:solidFill>
                <a:latin typeface="Meiryo UI" panose="020B0604030504040204" pitchFamily="50" charset="-128"/>
                <a:ea typeface="Meiryo UI" panose="020B0604030504040204" pitchFamily="50" charset="-128"/>
              </a:rPr>
              <a:t>へ</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lnSpc>
                <a:spcPct val="130000"/>
              </a:lnSpc>
              <a:spcBef>
                <a:spcPts val="0"/>
              </a:spcBef>
              <a:spcAft>
                <a:spcPts val="0"/>
              </a:spcAft>
            </a:pPr>
            <a:r>
              <a:rPr kumimoji="1" lang="ja-JP" altLang="en-US" sz="2000" kern="0" dirty="0">
                <a:solidFill>
                  <a:srgbClr val="000000"/>
                </a:solidFill>
                <a:latin typeface="Meiryo UI" panose="020B0604030504040204" pitchFamily="50" charset="-128"/>
                <a:ea typeface="Meiryo UI" panose="020B0604030504040204" pitchFamily="50" charset="-128"/>
              </a:rPr>
              <a:t>　　　　　　相談しましょう。</a:t>
            </a:r>
          </a:p>
          <a:p>
            <a:pPr fontAlgn="auto">
              <a:lnSpc>
                <a:spcPct val="130000"/>
              </a:lnSpc>
              <a:spcBef>
                <a:spcPts val="0"/>
              </a:spcBef>
              <a:spcAft>
                <a:spcPts val="0"/>
              </a:spcAft>
            </a:pPr>
            <a:endParaRPr kumimoji="1" lang="ja-JP" altLang="en-US" sz="2000" b="0" kern="0" dirty="0">
              <a:solidFill>
                <a:srgbClr val="00000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3F2FBAAE-242F-2203-9B0A-2F23A57E4847}"/>
              </a:ext>
            </a:extLst>
          </p:cNvPr>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架空請求の対応策</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B6249096-FC3D-0B17-BD21-A79FA5EB6BF0}"/>
              </a:ext>
            </a:extLst>
          </p:cNvPr>
          <p:cNvSpPr/>
          <p:nvPr/>
        </p:nvSpPr>
        <p:spPr>
          <a:xfrm>
            <a:off x="1905000" y="50800"/>
            <a:ext cx="2704587"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かくうせいきゅう　　　　　　　　　たいおうさく</a:t>
            </a:r>
            <a:endParaRPr lang="ja-JP" altLang="en-US" sz="1200" b="0">
              <a:solidFill>
                <a:schemeClr val="bg1"/>
              </a:solidFill>
            </a:endParaRPr>
          </a:p>
        </p:txBody>
      </p:sp>
      <p:sp>
        <p:nvSpPr>
          <p:cNvPr id="10" name="正方形/長方形 9">
            <a:extLst>
              <a:ext uri="{FF2B5EF4-FFF2-40B4-BE49-F238E27FC236}">
                <a16:creationId xmlns:a16="http://schemas.microsoft.com/office/drawing/2014/main" id="{4A6E14E8-8B1E-DDDE-4221-2174155182E2}"/>
              </a:ext>
            </a:extLst>
          </p:cNvPr>
          <p:cNvSpPr/>
          <p:nvPr/>
        </p:nvSpPr>
        <p:spPr>
          <a:xfrm>
            <a:off x="1274185" y="1196940"/>
            <a:ext cx="420308" cy="276999"/>
          </a:xfrm>
          <a:prstGeom prst="rect">
            <a:avLst/>
          </a:prstGeom>
        </p:spPr>
        <p:txBody>
          <a:bodyPr wrap="none">
            <a:spAutoFit/>
          </a:bodyPr>
          <a:lstStyle/>
          <a:p>
            <a:r>
              <a:rPr lang="ja-JP" altLang="en-US" sz="1200" b="0" dirty="0">
                <a:solidFill>
                  <a:srgbClr val="FF0000"/>
                </a:solidFill>
                <a:latin typeface="Meiryo UI" panose="020B0604030504040204" pitchFamily="50" charset="-128"/>
                <a:ea typeface="Meiryo UI" panose="020B0604030504040204" pitchFamily="50" charset="-128"/>
              </a:rPr>
              <a:t>むし</a:t>
            </a:r>
          </a:p>
        </p:txBody>
      </p:sp>
      <p:sp>
        <p:nvSpPr>
          <p:cNvPr id="12" name="正方形/長方形 11">
            <a:extLst>
              <a:ext uri="{FF2B5EF4-FFF2-40B4-BE49-F238E27FC236}">
                <a16:creationId xmlns:a16="http://schemas.microsoft.com/office/drawing/2014/main" id="{9A1B8162-57BE-257B-A36F-9B09E556DE92}"/>
              </a:ext>
            </a:extLst>
          </p:cNvPr>
          <p:cNvSpPr/>
          <p:nvPr/>
        </p:nvSpPr>
        <p:spPr>
          <a:xfrm>
            <a:off x="1137139" y="1819031"/>
            <a:ext cx="261161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しょうひん　　　　 </a:t>
            </a:r>
            <a:r>
              <a:rPr kumimoji="1" lang="ja-JP" altLang="en-US" sz="1200" b="0" kern="0">
                <a:solidFill>
                  <a:srgbClr val="FF0000"/>
                </a:solidFill>
                <a:latin typeface="Meiryo UI" panose="020B0604030504040204" pitchFamily="50" charset="-128"/>
                <a:ea typeface="Meiryo UI" panose="020B0604030504040204" pitchFamily="50" charset="-128"/>
              </a:rPr>
              <a:t>ただ　　　　　  　しょぶん</a:t>
            </a:r>
            <a:endParaRPr lang="ja-JP" altLang="en-US" sz="1200" b="0">
              <a:solidFill>
                <a:srgbClr val="FF0000"/>
              </a:solidFill>
            </a:endParaRPr>
          </a:p>
        </p:txBody>
      </p:sp>
      <p:sp>
        <p:nvSpPr>
          <p:cNvPr id="14" name="正方形/長方形 13">
            <a:extLst>
              <a:ext uri="{FF2B5EF4-FFF2-40B4-BE49-F238E27FC236}">
                <a16:creationId xmlns:a16="http://schemas.microsoft.com/office/drawing/2014/main" id="{82E61165-D6B0-0356-3560-F7F964D591BE}"/>
              </a:ext>
            </a:extLst>
          </p:cNvPr>
          <p:cNvSpPr/>
          <p:nvPr/>
        </p:nvSpPr>
        <p:spPr>
          <a:xfrm>
            <a:off x="1160585" y="2364433"/>
            <a:ext cx="449995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きんせん　　　　せいきゅう　　　　　　　　　　　　　  </a:t>
            </a:r>
            <a:r>
              <a:rPr kumimoji="1" lang="ja-JP" altLang="en-US" sz="1200" b="0" kern="0">
                <a:solidFill>
                  <a:srgbClr val="FF0000"/>
                </a:solidFill>
                <a:latin typeface="Meiryo UI" panose="020B0604030504040204" pitchFamily="50" charset="-128"/>
                <a:ea typeface="Meiryo UI" panose="020B0604030504040204" pitchFamily="50" charset="-128"/>
              </a:rPr>
              <a:t>しはら　　　　　　 ふよう</a:t>
            </a:r>
            <a:endParaRPr lang="ja-JP" altLang="en-US" sz="1200" b="0">
              <a:solidFill>
                <a:srgbClr val="FF0000"/>
              </a:solidFill>
            </a:endParaRPr>
          </a:p>
        </p:txBody>
      </p:sp>
      <p:sp>
        <p:nvSpPr>
          <p:cNvPr id="16" name="正方形/長方形 15">
            <a:extLst>
              <a:ext uri="{FF2B5EF4-FFF2-40B4-BE49-F238E27FC236}">
                <a16:creationId xmlns:a16="http://schemas.microsoft.com/office/drawing/2014/main" id="{42F5A0C4-3A60-8D7C-C065-B1D21A6EEDA8}"/>
              </a:ext>
            </a:extLst>
          </p:cNvPr>
          <p:cNvSpPr/>
          <p:nvPr/>
        </p:nvSpPr>
        <p:spPr>
          <a:xfrm>
            <a:off x="1047364" y="3808925"/>
            <a:ext cx="6039853" cy="276999"/>
          </a:xfrm>
          <a:prstGeom prst="rect">
            <a:avLst/>
          </a:prstGeom>
        </p:spPr>
        <p:txBody>
          <a:bodyPr wrap="square">
            <a:spAutoFit/>
          </a:bodyPr>
          <a:lstStyle/>
          <a:p>
            <a:r>
              <a:rPr kumimoji="1" lang="ja-JP" altLang="en-US" sz="1200" b="0" kern="0">
                <a:latin typeface="Meiryo UI" panose="020B0604030504040204" pitchFamily="50" charset="-128"/>
                <a:ea typeface="Meiryo UI" panose="020B0604030504040204" pitchFamily="50" charset="-128"/>
              </a:rPr>
              <a:t>あやま　　　　　　きんせん　　　　   </a:t>
            </a:r>
            <a:r>
              <a:rPr kumimoji="1" lang="ja-JP" altLang="en-US" sz="1200" b="0" kern="0">
                <a:solidFill>
                  <a:srgbClr val="FF0000"/>
                </a:solidFill>
                <a:latin typeface="Meiryo UI" panose="020B0604030504040204" pitchFamily="50" charset="-128"/>
                <a:ea typeface="Meiryo UI" panose="020B0604030504040204" pitchFamily="50" charset="-128"/>
              </a:rPr>
              <a:t>しはら　　　　　　　　　　　　　　　　　　　　　　　　　　　 そうだん</a:t>
            </a:r>
            <a:endParaRPr lang="ja-JP" altLang="en-US" sz="1200" b="0">
              <a:solidFill>
                <a:srgbClr val="FF0000"/>
              </a:solidFill>
            </a:endParaRPr>
          </a:p>
        </p:txBody>
      </p:sp>
      <p:sp>
        <p:nvSpPr>
          <p:cNvPr id="18" name="正方形/長方形 17">
            <a:extLst>
              <a:ext uri="{FF2B5EF4-FFF2-40B4-BE49-F238E27FC236}">
                <a16:creationId xmlns:a16="http://schemas.microsoft.com/office/drawing/2014/main" id="{4A100B45-0775-E87E-A270-A3B8D08862A1}"/>
              </a:ext>
            </a:extLst>
          </p:cNvPr>
          <p:cNvSpPr/>
          <p:nvPr/>
        </p:nvSpPr>
        <p:spPr>
          <a:xfrm>
            <a:off x="1362409" y="4458381"/>
            <a:ext cx="375615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しはら　　　　　　　　　　　　　　　　　　 　　へんかんせいきゅう</a:t>
            </a:r>
            <a:endParaRPr lang="ja-JP" altLang="en-US" sz="1200" b="0"/>
          </a:p>
        </p:txBody>
      </p:sp>
      <p:sp>
        <p:nvSpPr>
          <p:cNvPr id="20" name="正方形/長方形 19">
            <a:extLst>
              <a:ext uri="{FF2B5EF4-FFF2-40B4-BE49-F238E27FC236}">
                <a16:creationId xmlns:a16="http://schemas.microsoft.com/office/drawing/2014/main" id="{F45D442F-23BE-D2B8-C233-964BADA81D08}"/>
              </a:ext>
            </a:extLst>
          </p:cNvPr>
          <p:cNvSpPr/>
          <p:nvPr/>
        </p:nvSpPr>
        <p:spPr>
          <a:xfrm>
            <a:off x="1323975" y="4874597"/>
            <a:ext cx="6918882" cy="276999"/>
          </a:xfrm>
          <a:prstGeom prst="rect">
            <a:avLst/>
          </a:prstGeom>
        </p:spPr>
        <p:txBody>
          <a:bodyPr wrap="none">
            <a:spAutoFit/>
          </a:bodyPr>
          <a:lstStyle/>
          <a:p>
            <a:r>
              <a:rPr kumimoji="1" lang="ja-JP" altLang="en-US" sz="1200" b="0" kern="0" dirty="0">
                <a:latin typeface="Meiryo UI" panose="020B0604030504040204" pitchFamily="50" charset="-128"/>
                <a:ea typeface="Meiryo UI" panose="020B0604030504040204" pitchFamily="50" charset="-128"/>
              </a:rPr>
              <a:t>こま　　　　　　　　 しょうひしゃ　　　　　　　　　　　　　　   　いやや　　　　　　　しちょうそん　　　しょうひせいかつ　　　</a:t>
            </a:r>
            <a:endParaRPr lang="ja-JP" altLang="en-US" sz="1200" b="0" dirty="0"/>
          </a:p>
        </p:txBody>
      </p:sp>
      <p:sp>
        <p:nvSpPr>
          <p:cNvPr id="22" name="正方形/長方形 21">
            <a:extLst>
              <a:ext uri="{FF2B5EF4-FFF2-40B4-BE49-F238E27FC236}">
                <a16:creationId xmlns:a16="http://schemas.microsoft.com/office/drawing/2014/main" id="{4B0E8A2A-1610-A09D-2288-07604DD519BB}"/>
              </a:ext>
            </a:extLst>
          </p:cNvPr>
          <p:cNvSpPr/>
          <p:nvPr/>
        </p:nvSpPr>
        <p:spPr>
          <a:xfrm>
            <a:off x="1323975" y="3020690"/>
            <a:ext cx="4732386" cy="253916"/>
          </a:xfrm>
          <a:prstGeom prst="rect">
            <a:avLst/>
          </a:prstGeom>
        </p:spPr>
        <p:txBody>
          <a:bodyPr wrap="none">
            <a:spAutoFit/>
          </a:bodyPr>
          <a:lstStyle/>
          <a:p>
            <a:r>
              <a:rPr kumimoji="1" lang="ja-JP" altLang="en-US" sz="1050" b="0" kern="0" dirty="0">
                <a:latin typeface="Meiryo UI" panose="020B0604030504040204" pitchFamily="50" charset="-128"/>
                <a:ea typeface="Meiryo UI" panose="020B0604030504040204" pitchFamily="50" charset="-128"/>
              </a:rPr>
              <a:t>　じぎょうしゃ　　　　　　きんせん　　　　しはら　　　　　　 せいきゅう                   おう</a:t>
            </a:r>
            <a:endParaRPr kumimoji="1" lang="en-US" altLang="ja-JP" sz="1050" b="0" kern="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2C496AA3-82C6-9133-DB57-1A584A5953A1}"/>
              </a:ext>
            </a:extLst>
          </p:cNvPr>
          <p:cNvSpPr/>
          <p:nvPr/>
        </p:nvSpPr>
        <p:spPr>
          <a:xfrm>
            <a:off x="1341615" y="5277604"/>
            <a:ext cx="643125" cy="276999"/>
          </a:xfrm>
          <a:prstGeom prst="rect">
            <a:avLst/>
          </a:prstGeom>
        </p:spPr>
        <p:txBody>
          <a:bodyPr wrap="none">
            <a:spAutoFit/>
          </a:bodyPr>
          <a:lstStyle/>
          <a:p>
            <a:r>
              <a:rPr lang="ja-JP" altLang="en-US" sz="1200" b="0">
                <a:latin typeface="Meiryo UI" panose="020B0604030504040204" pitchFamily="50" charset="-128"/>
                <a:ea typeface="Meiryo UI" panose="020B0604030504040204" pitchFamily="50" charset="-128"/>
              </a:rPr>
              <a:t>そうだん</a:t>
            </a:r>
          </a:p>
        </p:txBody>
      </p:sp>
      <p:sp>
        <p:nvSpPr>
          <p:cNvPr id="3" name="吹き出し: 角を丸めた四角形 2">
            <a:extLst>
              <a:ext uri="{FF2B5EF4-FFF2-40B4-BE49-F238E27FC236}">
                <a16:creationId xmlns:a16="http://schemas.microsoft.com/office/drawing/2014/main" id="{2A2D3DC3-1F49-AA44-338C-3B3FB9CE74D7}"/>
              </a:ext>
            </a:extLst>
          </p:cNvPr>
          <p:cNvSpPr/>
          <p:nvPr/>
        </p:nvSpPr>
        <p:spPr>
          <a:xfrm>
            <a:off x="7111360" y="3107094"/>
            <a:ext cx="2569967" cy="1401172"/>
          </a:xfrm>
          <a:prstGeom prst="wedgeRoundRectCallout">
            <a:avLst>
              <a:gd name="adj1" fmla="val -20470"/>
              <a:gd name="adj2" fmla="val 80480"/>
              <a:gd name="adj3" fmla="val 16667"/>
            </a:avLst>
          </a:prstGeom>
        </p:spPr>
        <p:style>
          <a:lnRef idx="2">
            <a:schemeClr val="accent1"/>
          </a:lnRef>
          <a:fillRef idx="1">
            <a:schemeClr val="lt1"/>
          </a:fillRef>
          <a:effectRef idx="0">
            <a:schemeClr val="accent1"/>
          </a:effectRef>
          <a:fontRef idx="minor">
            <a:schemeClr val="dk1"/>
          </a:fontRef>
        </p:style>
        <p:txBody>
          <a:bodyPr wrap="none" rtlCol="0" anchor="t">
            <a:noAutofit/>
          </a:bodyPr>
          <a:lstStyle/>
          <a:p>
            <a:pPr fontAlgn="auto">
              <a:spcBef>
                <a:spcPts val="0"/>
              </a:spcBef>
              <a:spcAft>
                <a:spcPts val="0"/>
              </a:spcAft>
            </a:pP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spcBef>
                <a:spcPts val="0"/>
              </a:spcBef>
              <a:spcAft>
                <a:spcPts val="0"/>
              </a:spcAft>
            </a:pPr>
            <a:r>
              <a:rPr kumimoji="1" lang="ja-JP" altLang="en-US" sz="2000" kern="0" dirty="0">
                <a:solidFill>
                  <a:srgbClr val="000000"/>
                </a:solidFill>
                <a:latin typeface="Meiryo UI" panose="020B0604030504040204" pitchFamily="50" charset="-128"/>
                <a:ea typeface="Meiryo UI" panose="020B0604030504040204" pitchFamily="50" charset="-128"/>
              </a:rPr>
              <a:t>横浜市📱</a:t>
            </a:r>
            <a:endParaRPr kumimoji="1" lang="en-US" altLang="ja-JP" sz="2000" kern="0" dirty="0">
              <a:solidFill>
                <a:srgbClr val="000000"/>
              </a:solidFill>
              <a:latin typeface="Meiryo UI" panose="020B0604030504040204" pitchFamily="50" charset="-128"/>
              <a:ea typeface="Meiryo UI" panose="020B0604030504040204" pitchFamily="50" charset="-128"/>
            </a:endParaRPr>
          </a:p>
          <a:p>
            <a:pPr fontAlgn="auto">
              <a:spcBef>
                <a:spcPts val="0"/>
              </a:spcBef>
              <a:spcAft>
                <a:spcPts val="0"/>
              </a:spcAft>
            </a:pPr>
            <a:r>
              <a:rPr lang="ja-JP" altLang="ja-JP" sz="2800" dirty="0"/>
              <a:t>(045)845-6666</a:t>
            </a:r>
            <a:endParaRPr kumimoji="1" lang="en-US" altLang="ja-JP" sz="2800" kern="0" dirty="0">
              <a:solidFill>
                <a:srgbClr val="000000"/>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A88AABE0-A488-5AE7-C7CD-63E1FD69C128}"/>
              </a:ext>
            </a:extLst>
          </p:cNvPr>
          <p:cNvSpPr/>
          <p:nvPr/>
        </p:nvSpPr>
        <p:spPr>
          <a:xfrm>
            <a:off x="7159187" y="3274606"/>
            <a:ext cx="1527211" cy="338554"/>
          </a:xfrm>
          <a:prstGeom prst="rect">
            <a:avLst/>
          </a:prstGeom>
        </p:spPr>
        <p:txBody>
          <a:bodyPr wrap="square">
            <a:spAutoFit/>
          </a:bodyPr>
          <a:lstStyle/>
          <a:p>
            <a:r>
              <a:rPr kumimoji="1" lang="ja-JP" altLang="en-US" sz="1600" b="0" kern="0" dirty="0">
                <a:latin typeface="Meiryo UI" panose="020B0604030504040204" pitchFamily="50" charset="-128"/>
                <a:ea typeface="Meiryo UI" panose="020B0604030504040204" pitchFamily="50" charset="-128"/>
              </a:rPr>
              <a:t>よこはまし</a:t>
            </a:r>
            <a:endParaRPr lang="ja-JP" altLang="en-US" sz="1600" b="0" dirty="0"/>
          </a:p>
        </p:txBody>
      </p:sp>
    </p:spTree>
    <p:extLst>
      <p:ext uri="{BB962C8B-B14F-4D97-AF65-F5344CB8AC3E}">
        <p14:creationId xmlns:p14="http://schemas.microsoft.com/office/powerpoint/2010/main" val="3572839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99387-0728-2F24-FCAC-25652457F686}"/>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38FF1A89-5108-115C-EBC7-926CD581EE07}"/>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pic>
        <p:nvPicPr>
          <p:cNvPr id="4" name="図 3" descr="偽のウイルス警告のイラスト">
            <a:extLst>
              <a:ext uri="{FF2B5EF4-FFF2-40B4-BE49-F238E27FC236}">
                <a16:creationId xmlns:a16="http://schemas.microsoft.com/office/drawing/2014/main" id="{12FCBD1B-F937-A870-0EE3-E39F017D698B}"/>
              </a:ext>
            </a:extLst>
          </p:cNvPr>
          <p:cNvPicPr>
            <a:picLocks noChangeAspect="1"/>
          </p:cNvPicPr>
          <p:nvPr/>
        </p:nvPicPr>
        <p:blipFill>
          <a:blip r:embed="rId3"/>
          <a:stretch>
            <a:fillRect/>
          </a:stretch>
        </p:blipFill>
        <p:spPr>
          <a:xfrm>
            <a:off x="2838474" y="3582051"/>
            <a:ext cx="1714500" cy="1714500"/>
          </a:xfrm>
          <a:prstGeom prst="rect">
            <a:avLst/>
          </a:prstGeom>
        </p:spPr>
      </p:pic>
      <p:pic>
        <p:nvPicPr>
          <p:cNvPr id="6" name="図 5" descr="フィッシングサイトのイラスト">
            <a:extLst>
              <a:ext uri="{FF2B5EF4-FFF2-40B4-BE49-F238E27FC236}">
                <a16:creationId xmlns:a16="http://schemas.microsoft.com/office/drawing/2014/main" id="{7DB77A0B-F1C9-886D-5170-3A27255F35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6921" y="2172156"/>
            <a:ext cx="2743200" cy="2167128"/>
          </a:xfrm>
          <a:prstGeom prst="rect">
            <a:avLst/>
          </a:prstGeom>
        </p:spPr>
      </p:pic>
      <p:sp>
        <p:nvSpPr>
          <p:cNvPr id="8" name="正方形/長方形 7">
            <a:extLst>
              <a:ext uri="{FF2B5EF4-FFF2-40B4-BE49-F238E27FC236}">
                <a16:creationId xmlns:a16="http://schemas.microsoft.com/office/drawing/2014/main" id="{0E336621-EA31-69A1-B157-5261C5D18E32}"/>
              </a:ext>
            </a:extLst>
          </p:cNvPr>
          <p:cNvSpPr/>
          <p:nvPr/>
        </p:nvSpPr>
        <p:spPr>
          <a:xfrm>
            <a:off x="205021" y="852245"/>
            <a:ext cx="9512076" cy="1310977"/>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45720" rIns="0" bIns="45720" rtlCol="0" anchor="ctr"/>
          <a:lstStyle/>
          <a:p>
            <a:pPr defTabSz="742950" fontAlgn="auto">
              <a:lnSpc>
                <a:spcPct val="130000"/>
              </a:lnSpc>
              <a:spcBef>
                <a:spcPts val="0"/>
              </a:spcBef>
              <a:spcAft>
                <a:spcPts val="0"/>
              </a:spcAft>
            </a:pPr>
            <a:r>
              <a:rPr lang="ja-JP" altLang="en-US" sz="2800">
                <a:solidFill>
                  <a:schemeClr val="tx1"/>
                </a:solidFill>
                <a:latin typeface="Meiryo UI"/>
                <a:ea typeface="Meiryo UI"/>
                <a:cs typeface="Meiryo UI" panose="020B0604030504040204" pitchFamily="50" charset="-128"/>
              </a:rPr>
              <a:t>○インターネット上でパスワードを盗まれて、不正に預金を払い出しをされる被害が増えています。</a:t>
            </a:r>
            <a:endParaRPr lang="ja-JP" altLang="en-US" sz="280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42F96DBE-45F5-F127-581F-BE3BB9F625C3}"/>
              </a:ext>
            </a:extLst>
          </p:cNvPr>
          <p:cNvSpPr txBox="1"/>
          <p:nvPr/>
        </p:nvSpPr>
        <p:spPr>
          <a:xfrm>
            <a:off x="7146356" y="2346510"/>
            <a:ext cx="2616553" cy="1903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ja-JP" sz="2000">
                <a:latin typeface="Arial"/>
                <a:ea typeface="Meiryo UI"/>
                <a:cs typeface="Arial"/>
              </a:rPr>
              <a:t>ニセのメールから、ニセのホームページへ誘導され</a:t>
            </a:r>
            <a:r>
              <a:rPr lang="ja-JP" altLang="en-US" sz="2000">
                <a:latin typeface="Arial"/>
                <a:ea typeface="Meiryo UI"/>
                <a:cs typeface="Arial"/>
              </a:rPr>
              <a:t>る。</a:t>
            </a:r>
            <a:r>
              <a:rPr lang="ja-JP" sz="2000">
                <a:latin typeface="Arial"/>
                <a:ea typeface="Meiryo UI"/>
                <a:cs typeface="Arial"/>
              </a:rPr>
              <a:t>パスワード等の情報を入力さ</a:t>
            </a:r>
            <a:r>
              <a:rPr lang="ja-JP" altLang="en-US" sz="2000">
                <a:latin typeface="Arial"/>
                <a:ea typeface="Meiryo UI"/>
                <a:cs typeface="Arial"/>
              </a:rPr>
              <a:t>せられ、盗まれる</a:t>
            </a:r>
          </a:p>
        </p:txBody>
      </p:sp>
      <p:sp>
        <p:nvSpPr>
          <p:cNvPr id="12" name="吹き出し: 角を丸めた四角形 11">
            <a:extLst>
              <a:ext uri="{FF2B5EF4-FFF2-40B4-BE49-F238E27FC236}">
                <a16:creationId xmlns:a16="http://schemas.microsoft.com/office/drawing/2014/main" id="{A48BBFD2-74F7-629C-1F19-D1957DC5A793}"/>
              </a:ext>
            </a:extLst>
          </p:cNvPr>
          <p:cNvSpPr/>
          <p:nvPr/>
        </p:nvSpPr>
        <p:spPr>
          <a:xfrm>
            <a:off x="226150" y="5330883"/>
            <a:ext cx="3164211" cy="1152080"/>
          </a:xfrm>
          <a:prstGeom prst="wedgeRoundRectCallout">
            <a:avLst>
              <a:gd name="adj1" fmla="val 30787"/>
              <a:gd name="adj2" fmla="val -7339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indent="0" algn="ctr" defTabSz="914400" rtl="0" eaLnBrk="1" fontAlgn="base" latinLnBrk="0" hangingPunct="1">
              <a:lnSpc>
                <a:spcPct val="150000"/>
              </a:lnSpc>
              <a:spcBef>
                <a:spcPct val="0"/>
              </a:spcBef>
              <a:spcAft>
                <a:spcPct val="0"/>
              </a:spcAft>
              <a:buClrTx/>
              <a:buSzTx/>
              <a:buFontTx/>
              <a:buNone/>
              <a:tabLst/>
            </a:pPr>
            <a:r>
              <a:rPr kumimoji="1" lang="ja-JP" altLang="en-US" sz="2000">
                <a:solidFill>
                  <a:sysClr val="windowText" lastClr="000000"/>
                </a:solidFill>
                <a:latin typeface="Meiryo UI" panose="020B0604030504040204" pitchFamily="50" charset="-128"/>
                <a:ea typeface="Meiryo UI" panose="020B0604030504040204" pitchFamily="50" charset="-128"/>
              </a:rPr>
              <a:t>いつのまにかネットバンキングのパスワードが盗まれていた。</a:t>
            </a:r>
            <a:endParaRPr kumimoji="1" lang="ja-JP" altLang="en-US" sz="20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4" name="吹き出し: 角を丸めた四角形 13">
            <a:extLst>
              <a:ext uri="{FF2B5EF4-FFF2-40B4-BE49-F238E27FC236}">
                <a16:creationId xmlns:a16="http://schemas.microsoft.com/office/drawing/2014/main" id="{2192B97D-B341-06F0-BD61-12B18CDE9197}"/>
              </a:ext>
            </a:extLst>
          </p:cNvPr>
          <p:cNvSpPr/>
          <p:nvPr/>
        </p:nvSpPr>
        <p:spPr>
          <a:xfrm>
            <a:off x="5697416" y="4339284"/>
            <a:ext cx="4003564" cy="2334126"/>
          </a:xfrm>
          <a:prstGeom prst="wedgeRoundRectCallout">
            <a:avLst>
              <a:gd name="adj1" fmla="val -49159"/>
              <a:gd name="adj2" fmla="val -60067"/>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indent="0" algn="ctr" defTabSz="914400" rtl="0" eaLnBrk="1" fontAlgn="base" latinLnBrk="0" hangingPunct="1">
              <a:lnSpc>
                <a:spcPct val="150000"/>
              </a:lnSpc>
              <a:spcBef>
                <a:spcPct val="0"/>
              </a:spcBef>
              <a:spcAft>
                <a:spcPct val="0"/>
              </a:spcAft>
              <a:buClrTx/>
              <a:buSzTx/>
              <a:buFontTx/>
              <a:buNone/>
              <a:tabLst/>
            </a:pPr>
            <a:r>
              <a:rPr kumimoji="1" lang="ja-JP" altLang="en-US" sz="20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「至急ログインしてください」と銀行からメールがきた！リンク先で</a:t>
            </a:r>
            <a:r>
              <a:rPr kumimoji="1" lang="en-US" altLang="ja-JP" sz="20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ID</a:t>
            </a:r>
            <a:r>
              <a:rPr kumimoji="1" lang="ja-JP" altLang="en-US" sz="20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とパスワードを入力したら、勝手に預金が引き出されていた！！</a:t>
            </a:r>
          </a:p>
        </p:txBody>
      </p:sp>
      <p:sp>
        <p:nvSpPr>
          <p:cNvPr id="16" name="爆発: 8 pt 15">
            <a:extLst>
              <a:ext uri="{FF2B5EF4-FFF2-40B4-BE49-F238E27FC236}">
                <a16:creationId xmlns:a16="http://schemas.microsoft.com/office/drawing/2014/main" id="{52147C26-8571-D7D2-6F63-B947C571A226}"/>
              </a:ext>
            </a:extLst>
          </p:cNvPr>
          <p:cNvSpPr/>
          <p:nvPr/>
        </p:nvSpPr>
        <p:spPr>
          <a:xfrm>
            <a:off x="245092" y="2163223"/>
            <a:ext cx="3057387" cy="2347514"/>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パソコンが</a:t>
            </a:r>
            <a:endParaRPr kumimoji="1" lang="en-US" altLang="ja-JP" sz="24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i="0" u="none" strike="noStrike" kern="1200" normalizeH="0" baseline="0" noProof="0">
                <a:solidFill>
                  <a:sysClr val="windowText" lastClr="000000"/>
                </a:solidFill>
                <a:uLnTx/>
                <a:uFillTx/>
                <a:latin typeface="Meiryo UI" panose="020B0604030504040204" pitchFamily="50" charset="-128"/>
                <a:ea typeface="Meiryo UI" panose="020B0604030504040204" pitchFamily="50" charset="-128"/>
                <a:cs typeface="+mn-cs"/>
              </a:rPr>
              <a:t>ウイルス</a:t>
            </a:r>
            <a:r>
              <a:rPr kumimoji="1" lang="ja-JP" altLang="en-US" sz="240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に感染</a:t>
            </a:r>
          </a:p>
        </p:txBody>
      </p:sp>
      <p:sp>
        <p:nvSpPr>
          <p:cNvPr id="18" name="テキスト ボックス 5">
            <a:extLst>
              <a:ext uri="{FF2B5EF4-FFF2-40B4-BE49-F238E27FC236}">
                <a16:creationId xmlns:a16="http://schemas.microsoft.com/office/drawing/2014/main" id="{5ABE88E6-6ED8-CF12-E113-3080647C7A1D}"/>
              </a:ext>
            </a:extLst>
          </p:cNvPr>
          <p:cNvSpPr txBox="1">
            <a:spLocks noChangeArrowheads="1"/>
          </p:cNvSpPr>
          <p:nvPr/>
        </p:nvSpPr>
        <p:spPr bwMode="auto">
          <a:xfrm>
            <a:off x="1840596" y="127616"/>
            <a:ext cx="39821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r>
              <a:rPr lang="ja-JP" altLang="en-US" sz="2800">
                <a:solidFill>
                  <a:schemeClr val="bg1"/>
                </a:solidFill>
                <a:latin typeface="Meiryo UI" panose="020B0604030504040204" pitchFamily="50" charset="-128"/>
                <a:ea typeface="Meiryo UI" panose="020B0604030504040204" pitchFamily="50" charset="-128"/>
              </a:rPr>
              <a:t>ネットバンキングのトラブル</a:t>
            </a:r>
            <a:endParaRPr lang="en-US" altLang="ja-JP" sz="7200">
              <a:solidFill>
                <a:schemeClr val="bg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E2C846C9-B6E9-6ACE-0C93-E997A319B189}"/>
              </a:ext>
            </a:extLst>
          </p:cNvPr>
          <p:cNvSpPr/>
          <p:nvPr/>
        </p:nvSpPr>
        <p:spPr>
          <a:xfrm>
            <a:off x="2479341" y="854215"/>
            <a:ext cx="7103227"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じょう　　　　　　　　　　　　　　　　　　　　　ぬす　　　　　　　　　　　　　ふせい　　　　　　よきん　　　　　　はら　　　　だ</a:t>
            </a:r>
            <a:endParaRPr kumimoji="1" lang="en-US" altLang="ja-JP" sz="1200" b="0" kern="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0A5E422E-00C6-89AE-16C5-E9B2F097898C}"/>
              </a:ext>
            </a:extLst>
          </p:cNvPr>
          <p:cNvSpPr/>
          <p:nvPr/>
        </p:nvSpPr>
        <p:spPr>
          <a:xfrm>
            <a:off x="1758884" y="1422794"/>
            <a:ext cx="143180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ひがい　　　　　　ふ</a:t>
            </a:r>
            <a:endParaRPr kumimoji="1" lang="en-US" altLang="ja-JP" sz="1200" b="0" kern="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F8A49340-28AF-AB6A-F2A5-326B99FF1AE7}"/>
              </a:ext>
            </a:extLst>
          </p:cNvPr>
          <p:cNvSpPr/>
          <p:nvPr/>
        </p:nvSpPr>
        <p:spPr>
          <a:xfrm>
            <a:off x="1321619" y="3291944"/>
            <a:ext cx="792205" cy="276999"/>
          </a:xfrm>
          <a:prstGeom prst="rect">
            <a:avLst/>
          </a:prstGeom>
        </p:spPr>
        <p:txBody>
          <a:bodyPr wrap="square">
            <a:spAutoFit/>
          </a:bodyPr>
          <a:lstStyle/>
          <a:p>
            <a:r>
              <a:rPr kumimoji="1" lang="ja-JP" altLang="en-US" sz="1200" b="0" kern="0">
                <a:latin typeface="Meiryo UI" panose="020B0604030504040204" pitchFamily="50" charset="-128"/>
                <a:ea typeface="Meiryo UI" panose="020B0604030504040204" pitchFamily="50" charset="-128"/>
              </a:rPr>
              <a:t>　かんせん</a:t>
            </a:r>
            <a:endParaRPr kumimoji="1" lang="en-US" altLang="ja-JP" sz="1200" b="0" kern="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9A27FB3-CCBB-4F2E-2491-9BA4AC1CA589}"/>
              </a:ext>
            </a:extLst>
          </p:cNvPr>
          <p:cNvSpPr/>
          <p:nvPr/>
        </p:nvSpPr>
        <p:spPr>
          <a:xfrm>
            <a:off x="1770515" y="5863227"/>
            <a:ext cx="44435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ぬす</a:t>
            </a:r>
            <a:endParaRPr kumimoji="1" lang="en-US" altLang="ja-JP" sz="1200" b="0" kern="0">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3509E075-AB37-D0C3-8992-DAFDD3D33084}"/>
              </a:ext>
            </a:extLst>
          </p:cNvPr>
          <p:cNvSpPr/>
          <p:nvPr/>
        </p:nvSpPr>
        <p:spPr>
          <a:xfrm>
            <a:off x="5953043" y="4510737"/>
            <a:ext cx="60946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しきゅう</a:t>
            </a:r>
            <a:endParaRPr kumimoji="1" lang="en-US" altLang="ja-JP" sz="1200" b="0" kern="0">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1E809472-5381-2981-8216-357DDC5614F4}"/>
              </a:ext>
            </a:extLst>
          </p:cNvPr>
          <p:cNvSpPr/>
          <p:nvPr/>
        </p:nvSpPr>
        <p:spPr>
          <a:xfrm>
            <a:off x="8745628" y="4515924"/>
            <a:ext cx="63671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ぎんこう</a:t>
            </a:r>
            <a:endParaRPr kumimoji="1" lang="en-US" altLang="ja-JP" sz="1200" b="0" kern="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2043EBE5-2ED6-5398-DAF0-270799CD4C66}"/>
              </a:ext>
            </a:extLst>
          </p:cNvPr>
          <p:cNvSpPr/>
          <p:nvPr/>
        </p:nvSpPr>
        <p:spPr>
          <a:xfrm>
            <a:off x="6851534" y="5446516"/>
            <a:ext cx="259398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にゅうりょく　　　　　　　　かって　　　よきん</a:t>
            </a:r>
            <a:endParaRPr kumimoji="1" lang="en-US" altLang="ja-JP" sz="1200" b="0" kern="0">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EE8CA205-E4F5-6EDD-D50E-021F4B1B680A}"/>
              </a:ext>
            </a:extLst>
          </p:cNvPr>
          <p:cNvSpPr/>
          <p:nvPr/>
        </p:nvSpPr>
        <p:spPr>
          <a:xfrm>
            <a:off x="6687054" y="5906923"/>
            <a:ext cx="73770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ひ　　　だ</a:t>
            </a:r>
            <a:endParaRPr kumimoji="1" lang="en-US" altLang="ja-JP" sz="1200" b="0" kern="0">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5ABB0BF0-7315-0124-EB54-1E2D93F094FC}"/>
              </a:ext>
            </a:extLst>
          </p:cNvPr>
          <p:cNvSpPr/>
          <p:nvPr/>
        </p:nvSpPr>
        <p:spPr>
          <a:xfrm>
            <a:off x="8185897" y="4986530"/>
            <a:ext cx="40588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さき</a:t>
            </a:r>
            <a:endParaRPr kumimoji="1" lang="en-US" altLang="ja-JP" sz="1200" b="0" kern="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2CDDB84A-E619-E2BD-D591-07CA070ED18C}"/>
              </a:ext>
            </a:extLst>
          </p:cNvPr>
          <p:cNvSpPr/>
          <p:nvPr/>
        </p:nvSpPr>
        <p:spPr>
          <a:xfrm>
            <a:off x="8843785" y="2607360"/>
            <a:ext cx="71045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ゆうどう</a:t>
            </a:r>
            <a:endParaRPr kumimoji="1" lang="en-US" altLang="ja-JP" sz="1200" b="0" kern="0">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488F5656-F546-0CD4-2B1D-23D936F64ADE}"/>
              </a:ext>
            </a:extLst>
          </p:cNvPr>
          <p:cNvSpPr/>
          <p:nvPr/>
        </p:nvSpPr>
        <p:spPr>
          <a:xfrm>
            <a:off x="9005675" y="2973470"/>
            <a:ext cx="41229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など</a:t>
            </a:r>
            <a:endParaRPr kumimoji="1" lang="en-US" altLang="ja-JP" sz="1200" b="0" kern="0">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4917414D-812C-102C-BA2A-C678C724F113}"/>
              </a:ext>
            </a:extLst>
          </p:cNvPr>
          <p:cNvSpPr/>
          <p:nvPr/>
        </p:nvSpPr>
        <p:spPr>
          <a:xfrm>
            <a:off x="7151591" y="3339211"/>
            <a:ext cx="713657"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じょうほう</a:t>
            </a:r>
            <a:endParaRPr kumimoji="1" lang="en-US" altLang="ja-JP" sz="1200" b="0" kern="0">
              <a:latin typeface="Meiryo UI" panose="020B0604030504040204" pitchFamily="50" charset="-128"/>
              <a:ea typeface="Meiryo UI" panose="020B0604030504040204" pitchFamily="50" charset="-128"/>
            </a:endParaRPr>
          </a:p>
        </p:txBody>
      </p:sp>
      <p:sp>
        <p:nvSpPr>
          <p:cNvPr id="44" name="正方形/長方形 43">
            <a:extLst>
              <a:ext uri="{FF2B5EF4-FFF2-40B4-BE49-F238E27FC236}">
                <a16:creationId xmlns:a16="http://schemas.microsoft.com/office/drawing/2014/main" id="{D8249D46-3DC9-46B2-CCC9-BAA5CF9BEC60}"/>
              </a:ext>
            </a:extLst>
          </p:cNvPr>
          <p:cNvSpPr/>
          <p:nvPr/>
        </p:nvSpPr>
        <p:spPr>
          <a:xfrm>
            <a:off x="7163314" y="3709721"/>
            <a:ext cx="44435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ぬす</a:t>
            </a:r>
            <a:endParaRPr kumimoji="1" lang="en-US" altLang="ja-JP" sz="1200" b="0" ker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31508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0098C-7541-3C46-F245-6EE0E849ED2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5C3241D-28B8-CF09-2498-7C025EBC1058}"/>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0">
            <a:extLst>
              <a:ext uri="{FF2B5EF4-FFF2-40B4-BE49-F238E27FC236}">
                <a16:creationId xmlns:a16="http://schemas.microsoft.com/office/drawing/2014/main" id="{10D854B1-FACF-542D-9B4D-838F3E4FBC2B}"/>
              </a:ext>
            </a:extLst>
          </p:cNvPr>
          <p:cNvSpPr/>
          <p:nvPr/>
        </p:nvSpPr>
        <p:spPr>
          <a:xfrm>
            <a:off x="155259" y="976365"/>
            <a:ext cx="9595481" cy="5638800"/>
          </a:xfrm>
          <a:prstGeom prst="roundRect">
            <a:avLst>
              <a:gd name="adj" fmla="val 10274"/>
            </a:avLst>
          </a:prstGeom>
          <a:solidFill>
            <a:srgbClr val="D5EFFB"/>
          </a:solidFill>
        </p:spPr>
        <p:txBody>
          <a:bodyPr wrap="none" rtlCol="0" anchor="ctr">
            <a:noAutofit/>
          </a:bodyPr>
          <a:lstStyle/>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１．</a:t>
            </a:r>
            <a:r>
              <a:rPr kumimoji="1" lang="ja-JP" altLang="en-US" sz="2800" kern="0">
                <a:solidFill>
                  <a:srgbClr val="FF0000"/>
                </a:solidFill>
                <a:latin typeface="Meiryo UI" panose="020B0604030504040204" pitchFamily="50" charset="-128"/>
                <a:ea typeface="Meiryo UI" panose="020B0604030504040204" pitchFamily="50" charset="-128"/>
              </a:rPr>
              <a:t>ウイルス対策ソフト</a:t>
            </a:r>
            <a:r>
              <a:rPr kumimoji="1" lang="ja-JP" altLang="en-US" sz="2800" kern="0">
                <a:solidFill>
                  <a:srgbClr val="000000"/>
                </a:solidFill>
                <a:latin typeface="Meiryo UI" panose="020B0604030504040204" pitchFamily="50" charset="-128"/>
                <a:ea typeface="Meiryo UI" panose="020B0604030504040204" pitchFamily="50" charset="-128"/>
              </a:rPr>
              <a:t>を使用し、常にアップデートして</a:t>
            </a:r>
            <a:endParaRPr kumimoji="1" lang="en-US" altLang="ja-JP" sz="28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　　</a:t>
            </a:r>
            <a:r>
              <a:rPr kumimoji="1" lang="ja-JP" altLang="en-US" sz="2800" kern="0">
                <a:solidFill>
                  <a:srgbClr val="FF0000"/>
                </a:solidFill>
                <a:latin typeface="Meiryo UI" panose="020B0604030504040204" pitchFamily="50" charset="-128"/>
                <a:ea typeface="Meiryo UI" panose="020B0604030504040204" pitchFamily="50" charset="-128"/>
              </a:rPr>
              <a:t>最新の状態にする</a:t>
            </a:r>
            <a:r>
              <a:rPr kumimoji="1" lang="ja-JP" altLang="en-US" sz="2800" kern="0">
                <a:solidFill>
                  <a:srgbClr val="000000"/>
                </a:solidFill>
                <a:latin typeface="Meiryo UI" panose="020B0604030504040204" pitchFamily="50" charset="-128"/>
                <a:ea typeface="Meiryo UI" panose="020B0604030504040204" pitchFamily="50" charset="-128"/>
              </a:rPr>
              <a:t>。</a:t>
            </a: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２．不審なサイトに</a:t>
            </a:r>
            <a:r>
              <a:rPr kumimoji="1" lang="ja-JP" altLang="en-US" sz="2800" kern="0">
                <a:solidFill>
                  <a:srgbClr val="FF0000"/>
                </a:solidFill>
                <a:latin typeface="Meiryo UI" panose="020B0604030504040204" pitchFamily="50" charset="-128"/>
                <a:ea typeface="Meiryo UI" panose="020B0604030504040204" pitchFamily="50" charset="-128"/>
              </a:rPr>
              <a:t>アクセスしない</a:t>
            </a:r>
            <a:r>
              <a:rPr kumimoji="1" lang="ja-JP" altLang="en-US" sz="2800" kern="0">
                <a:solidFill>
                  <a:srgbClr val="000000"/>
                </a:solidFill>
                <a:latin typeface="Meiryo UI" panose="020B0604030504040204" pitchFamily="50" charset="-128"/>
                <a:ea typeface="Meiryo UI" panose="020B0604030504040204" pitchFamily="50" charset="-128"/>
              </a:rPr>
              <a:t>。不審な</a:t>
            </a:r>
            <a:r>
              <a:rPr kumimoji="1" lang="ja-JP" altLang="en-US" sz="2800" kern="0">
                <a:solidFill>
                  <a:srgbClr val="FF0000"/>
                </a:solidFill>
                <a:latin typeface="Meiryo UI" panose="020B0604030504040204" pitchFamily="50" charset="-128"/>
                <a:ea typeface="Meiryo UI" panose="020B0604030504040204" pitchFamily="50" charset="-128"/>
              </a:rPr>
              <a:t>メールは開けない</a:t>
            </a:r>
            <a:r>
              <a:rPr kumimoji="1" lang="ja-JP" altLang="en-US" sz="2800" kern="0">
                <a:solidFill>
                  <a:srgbClr val="000000"/>
                </a:solidFill>
                <a:latin typeface="Meiryo UI" panose="020B0604030504040204" pitchFamily="50" charset="-128"/>
                <a:ea typeface="Meiryo UI" panose="020B0604030504040204" pitchFamily="50" charset="-128"/>
              </a:rPr>
              <a:t>。</a:t>
            </a: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３．電子メールや</a:t>
            </a:r>
            <a:r>
              <a:rPr kumimoji="1" lang="en-US" altLang="ja-JP" sz="2800" kern="0">
                <a:solidFill>
                  <a:srgbClr val="000000"/>
                </a:solidFill>
                <a:latin typeface="Meiryo UI" panose="020B0604030504040204" pitchFamily="50" charset="-128"/>
                <a:ea typeface="Meiryo UI" panose="020B0604030504040204" pitchFamily="50" charset="-128"/>
              </a:rPr>
              <a:t>SMS</a:t>
            </a:r>
            <a:r>
              <a:rPr kumimoji="1" lang="ja-JP" altLang="en-US" sz="2800" kern="0">
                <a:solidFill>
                  <a:srgbClr val="000000"/>
                </a:solidFill>
                <a:latin typeface="Meiryo UI" panose="020B0604030504040204" pitchFamily="50" charset="-128"/>
                <a:ea typeface="Meiryo UI" panose="020B0604030504040204" pitchFamily="50" charset="-128"/>
              </a:rPr>
              <a:t>からアクセスしたサイトに、</a:t>
            </a:r>
            <a:endParaRPr kumimoji="1" lang="en-US" altLang="ja-JP" sz="28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　　</a:t>
            </a:r>
            <a:r>
              <a:rPr kumimoji="1" lang="en-US" altLang="ja-JP" sz="2800" kern="0">
                <a:solidFill>
                  <a:srgbClr val="FF0000"/>
                </a:solidFill>
                <a:latin typeface="Meiryo UI" panose="020B0604030504040204" pitchFamily="50" charset="-128"/>
                <a:ea typeface="Meiryo UI" panose="020B0604030504040204" pitchFamily="50" charset="-128"/>
              </a:rPr>
              <a:t>ID</a:t>
            </a:r>
            <a:r>
              <a:rPr kumimoji="1" lang="ja-JP" altLang="en-US" sz="2800" kern="0">
                <a:solidFill>
                  <a:srgbClr val="FF0000"/>
                </a:solidFill>
                <a:latin typeface="Meiryo UI" panose="020B0604030504040204" pitchFamily="50" charset="-128"/>
                <a:ea typeface="Meiryo UI" panose="020B0604030504040204" pitchFamily="50" charset="-128"/>
              </a:rPr>
              <a:t>・パスワードや個人情報を入力しない。</a:t>
            </a:r>
            <a:endParaRPr kumimoji="1" lang="en-US" altLang="ja-JP" sz="2800" kern="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　　</a:t>
            </a:r>
            <a:r>
              <a:rPr kumimoji="1" lang="en-US" altLang="ja-JP" sz="2400" kern="0">
                <a:solidFill>
                  <a:srgbClr val="000000"/>
                </a:solidFill>
                <a:latin typeface="Meiryo UI" panose="020B0604030504040204" pitchFamily="50" charset="-128"/>
                <a:ea typeface="Meiryo UI" panose="020B0604030504040204" pitchFamily="50" charset="-128"/>
              </a:rPr>
              <a:t>―</a:t>
            </a:r>
            <a:r>
              <a:rPr kumimoji="1" lang="ja-JP" altLang="en-US" sz="2400" kern="0">
                <a:solidFill>
                  <a:srgbClr val="000000"/>
                </a:solidFill>
                <a:latin typeface="Meiryo UI" panose="020B0604030504040204" pitchFamily="50" charset="-128"/>
                <a:ea typeface="Meiryo UI" panose="020B0604030504040204" pitchFamily="50" charset="-128"/>
              </a:rPr>
              <a:t>　金融機関の公式</a:t>
            </a:r>
            <a:r>
              <a:rPr kumimoji="1" lang="en-US" altLang="ja-JP" sz="2400" kern="0">
                <a:solidFill>
                  <a:srgbClr val="000000"/>
                </a:solidFill>
                <a:latin typeface="Meiryo UI" panose="020B0604030504040204" pitchFamily="50" charset="-128"/>
                <a:ea typeface="Meiryo UI" panose="020B0604030504040204" pitchFamily="50" charset="-128"/>
              </a:rPr>
              <a:t>HP</a:t>
            </a:r>
            <a:r>
              <a:rPr kumimoji="1" lang="ja-JP" altLang="en-US" sz="2400" kern="0">
                <a:solidFill>
                  <a:srgbClr val="000000"/>
                </a:solidFill>
                <a:latin typeface="Meiryo UI" panose="020B0604030504040204" pitchFamily="50" charset="-128"/>
                <a:ea typeface="Meiryo UI" panose="020B0604030504040204" pitchFamily="50" charset="-128"/>
              </a:rPr>
              <a:t>や公式アプリから情報を確認する。</a:t>
            </a:r>
          </a:p>
        </p:txBody>
      </p:sp>
      <p:sp>
        <p:nvSpPr>
          <p:cNvPr id="6" name="テキスト ボックス 5">
            <a:extLst>
              <a:ext uri="{FF2B5EF4-FFF2-40B4-BE49-F238E27FC236}">
                <a16:creationId xmlns:a16="http://schemas.microsoft.com/office/drawing/2014/main" id="{05733980-3677-CC06-2908-68160F93DE7D}"/>
              </a:ext>
            </a:extLst>
          </p:cNvPr>
          <p:cNvSpPr txBox="1">
            <a:spLocks noChangeArrowheads="1"/>
          </p:cNvSpPr>
          <p:nvPr/>
        </p:nvSpPr>
        <p:spPr bwMode="auto">
          <a:xfrm>
            <a:off x="1854200" y="136236"/>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ネットバンキングのトラブルにあわないために</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F5638B33-13D5-3988-0A62-F53218E07AB8}"/>
              </a:ext>
            </a:extLst>
          </p:cNvPr>
          <p:cNvSpPr/>
          <p:nvPr/>
        </p:nvSpPr>
        <p:spPr>
          <a:xfrm>
            <a:off x="2280071" y="1832608"/>
            <a:ext cx="3528530"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たいさく</a:t>
            </a:r>
            <a:r>
              <a:rPr kumimoji="1" lang="ja-JP" altLang="en-US" sz="1200" kern="0">
                <a:latin typeface="Meiryo UI" panose="020B0604030504040204" pitchFamily="50" charset="-128"/>
                <a:ea typeface="Meiryo UI" panose="020B0604030504040204" pitchFamily="50" charset="-128"/>
              </a:rPr>
              <a:t>　　　　　　　　　　　　　　しよう　　　　　　　 つね</a:t>
            </a:r>
            <a:endParaRPr lang="ja-JP" altLang="en-US" sz="1200"/>
          </a:p>
        </p:txBody>
      </p:sp>
      <p:sp>
        <p:nvSpPr>
          <p:cNvPr id="10" name="正方形/長方形 9">
            <a:extLst>
              <a:ext uri="{FF2B5EF4-FFF2-40B4-BE49-F238E27FC236}">
                <a16:creationId xmlns:a16="http://schemas.microsoft.com/office/drawing/2014/main" id="{DC8C6D69-1C85-A9FE-064C-14A0F52B28A2}"/>
              </a:ext>
            </a:extLst>
          </p:cNvPr>
          <p:cNvSpPr/>
          <p:nvPr/>
        </p:nvSpPr>
        <p:spPr>
          <a:xfrm>
            <a:off x="931606" y="2476399"/>
            <a:ext cx="1709122"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さいしん　　　　　じょうたい</a:t>
            </a:r>
            <a:endParaRPr lang="ja-JP" altLang="en-US" sz="1200" b="0">
              <a:solidFill>
                <a:srgbClr val="FF0000"/>
              </a:solidFill>
            </a:endParaRPr>
          </a:p>
        </p:txBody>
      </p:sp>
      <p:sp>
        <p:nvSpPr>
          <p:cNvPr id="12" name="正方形/長方形 11">
            <a:extLst>
              <a:ext uri="{FF2B5EF4-FFF2-40B4-BE49-F238E27FC236}">
                <a16:creationId xmlns:a16="http://schemas.microsoft.com/office/drawing/2014/main" id="{496D00AE-1B36-B621-2D1D-AB701C7F5F6D}"/>
              </a:ext>
            </a:extLst>
          </p:cNvPr>
          <p:cNvSpPr/>
          <p:nvPr/>
        </p:nvSpPr>
        <p:spPr>
          <a:xfrm>
            <a:off x="1227221" y="3108956"/>
            <a:ext cx="6934912" cy="276999"/>
          </a:xfrm>
          <a:prstGeom prst="rect">
            <a:avLst/>
          </a:prstGeom>
        </p:spPr>
        <p:txBody>
          <a:bodyPr wrap="square">
            <a:spAutoFit/>
          </a:bodyPr>
          <a:lstStyle/>
          <a:p>
            <a:r>
              <a:rPr kumimoji="1" lang="ja-JP" altLang="en-US" sz="1200" b="0" kern="0">
                <a:latin typeface="Meiryo UI" panose="020B0604030504040204" pitchFamily="50" charset="-128"/>
                <a:ea typeface="Meiryo UI" panose="020B0604030504040204" pitchFamily="50" charset="-128"/>
              </a:rPr>
              <a:t>ふしん　　　　　　　　　　　　　　　　　　　　　　　　　　　　　　　　　　　　　　　　ふしん　　　　　　　　　　　　　　　　　　</a:t>
            </a:r>
            <a:r>
              <a:rPr kumimoji="1" lang="ja-JP" altLang="en-US" sz="1200" b="0" kern="0">
                <a:solidFill>
                  <a:srgbClr val="FF0000"/>
                </a:solidFill>
                <a:latin typeface="Meiryo UI" panose="020B0604030504040204" pitchFamily="50" charset="-128"/>
                <a:ea typeface="Meiryo UI" panose="020B0604030504040204" pitchFamily="50" charset="-128"/>
              </a:rPr>
              <a:t>あ</a:t>
            </a:r>
            <a:endParaRPr lang="ja-JP" altLang="en-US" sz="1200" b="0">
              <a:solidFill>
                <a:srgbClr val="FF0000"/>
              </a:solidFill>
            </a:endParaRPr>
          </a:p>
        </p:txBody>
      </p:sp>
      <p:sp>
        <p:nvSpPr>
          <p:cNvPr id="14" name="正方形/長方形 13">
            <a:extLst>
              <a:ext uri="{FF2B5EF4-FFF2-40B4-BE49-F238E27FC236}">
                <a16:creationId xmlns:a16="http://schemas.microsoft.com/office/drawing/2014/main" id="{A46612F0-B3F2-3E2C-BC3A-0EFF12362CC7}"/>
              </a:ext>
            </a:extLst>
          </p:cNvPr>
          <p:cNvSpPr/>
          <p:nvPr/>
        </p:nvSpPr>
        <p:spPr>
          <a:xfrm>
            <a:off x="1227221" y="3759919"/>
            <a:ext cx="64793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でんし　</a:t>
            </a:r>
            <a:endParaRPr lang="ja-JP" altLang="en-US" sz="1200" b="0"/>
          </a:p>
        </p:txBody>
      </p:sp>
      <p:sp>
        <p:nvSpPr>
          <p:cNvPr id="16" name="正方形/長方形 15">
            <a:extLst>
              <a:ext uri="{FF2B5EF4-FFF2-40B4-BE49-F238E27FC236}">
                <a16:creationId xmlns:a16="http://schemas.microsoft.com/office/drawing/2014/main" id="{EF5B88AA-6E99-16F3-72CA-BCC5B4F5E5CE}"/>
              </a:ext>
            </a:extLst>
          </p:cNvPr>
          <p:cNvSpPr/>
          <p:nvPr/>
        </p:nvSpPr>
        <p:spPr>
          <a:xfrm>
            <a:off x="1323975" y="5085751"/>
            <a:ext cx="624081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きんゆうきかん　　　　　　こうしき　　　　　　　　　こうしき　　　　　　　　　　　　　　じょうほう　　　かくにん</a:t>
            </a:r>
            <a:endParaRPr lang="ja-JP" altLang="en-US" sz="1200" b="0"/>
          </a:p>
        </p:txBody>
      </p:sp>
      <p:sp>
        <p:nvSpPr>
          <p:cNvPr id="18" name="正方形/長方形 17">
            <a:extLst>
              <a:ext uri="{FF2B5EF4-FFF2-40B4-BE49-F238E27FC236}">
                <a16:creationId xmlns:a16="http://schemas.microsoft.com/office/drawing/2014/main" id="{4AD99620-F85A-6F4E-A860-3A0139130FE8}"/>
              </a:ext>
            </a:extLst>
          </p:cNvPr>
          <p:cNvSpPr/>
          <p:nvPr/>
        </p:nvSpPr>
        <p:spPr>
          <a:xfrm>
            <a:off x="3360512" y="4420473"/>
            <a:ext cx="2561920"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こじん　　　じょうほう　　　　　にゅうりょく　</a:t>
            </a:r>
            <a:endParaRPr lang="ja-JP" altLang="en-US" sz="1200" b="0">
              <a:solidFill>
                <a:srgbClr val="FF0000"/>
              </a:solidFill>
            </a:endParaRPr>
          </a:p>
        </p:txBody>
      </p:sp>
    </p:spTree>
    <p:extLst>
      <p:ext uri="{BB962C8B-B14F-4D97-AF65-F5344CB8AC3E}">
        <p14:creationId xmlns:p14="http://schemas.microsoft.com/office/powerpoint/2010/main" val="815485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1E0BE-234F-9A63-7358-72E43B505CDE}"/>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B643F723-4247-2073-85C8-74516994C7F8}"/>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24" name="タイトル 1"/>
          <p:cNvSpPr txBox="1">
            <a:spLocks/>
          </p:cNvSpPr>
          <p:nvPr/>
        </p:nvSpPr>
        <p:spPr bwMode="auto">
          <a:xfrm>
            <a:off x="253500" y="1752600"/>
            <a:ext cx="9318847" cy="2668713"/>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indent="7938">
              <a:lnSpc>
                <a:spcPct val="1300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「俺に任せて」、「今だけ」、「あなただけ」、「絶対もうかる・損しない」、「他の人もやっているから安心」といった</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ct val="1300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投資の話を聞いた。</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a:p>
            <a:pPr marL="1071563" indent="7938">
              <a:lnSpc>
                <a:spcPct val="130000"/>
              </a:lnSpc>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投資には絶対もうかるおいしい話がある。〇か</a:t>
            </a:r>
            <a:r>
              <a:rPr lang="en-US" altLang="ja-JP" sz="2800">
                <a:latin typeface="Meiryo UI" panose="020B0604030504040204" pitchFamily="50" charset="-128"/>
                <a:ea typeface="Meiryo UI" panose="020B0604030504040204" pitchFamily="50" charset="-128"/>
                <a:cs typeface="Meiryo UI" panose="020B0604030504040204" pitchFamily="50" charset="-128"/>
              </a:rPr>
              <a:t>×</a:t>
            </a:r>
            <a:r>
              <a:rPr lang="ja-JP" altLang="en-US" sz="2800">
                <a:latin typeface="Meiryo UI" panose="020B0604030504040204" pitchFamily="50" charset="-128"/>
                <a:ea typeface="Meiryo UI" panose="020B0604030504040204" pitchFamily="50" charset="-128"/>
                <a:cs typeface="Meiryo UI" panose="020B0604030504040204" pitchFamily="50" charset="-128"/>
              </a:rPr>
              <a:t>か？</a:t>
            </a:r>
            <a:endParaRPr lang="en-US" altLang="ja-JP" sz="280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7" name="グループ化 26"/>
          <p:cNvGrpSpPr/>
          <p:nvPr/>
        </p:nvGrpSpPr>
        <p:grpSpPr>
          <a:xfrm>
            <a:off x="7017374" y="4880681"/>
            <a:ext cx="2841001" cy="1693313"/>
            <a:chOff x="1861747" y="3225417"/>
            <a:chExt cx="5004274" cy="3143250"/>
          </a:xfrm>
        </p:grpSpPr>
        <p:pic>
          <p:nvPicPr>
            <p:cNvPr id="28" name="図 2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1747" y="3225417"/>
              <a:ext cx="2447925" cy="3143250"/>
            </a:xfrm>
            <a:prstGeom prst="rect">
              <a:avLst/>
            </a:prstGeom>
          </p:spPr>
        </p:pic>
        <p:pic>
          <p:nvPicPr>
            <p:cNvPr id="29" name="図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7621" y="3225417"/>
              <a:ext cx="2438400" cy="3143250"/>
            </a:xfrm>
            <a:prstGeom prst="rect">
              <a:avLst/>
            </a:prstGeom>
          </p:spPr>
        </p:pic>
      </p:grpSp>
      <p:sp>
        <p:nvSpPr>
          <p:cNvPr id="30" name="楕円 29"/>
          <p:cNvSpPr/>
          <p:nvPr/>
        </p:nvSpPr>
        <p:spPr>
          <a:xfrm>
            <a:off x="475877" y="1845441"/>
            <a:ext cx="900000" cy="961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a:solidFill>
                  <a:schemeClr val="bg1"/>
                </a:solidFill>
                <a:latin typeface="HG創英角ｺﾞｼｯｸUB" panose="020B0909000000000000" pitchFamily="49" charset="-128"/>
                <a:ea typeface="HG創英角ｺﾞｼｯｸUB" panose="020B0909000000000000" pitchFamily="49" charset="-128"/>
              </a:rPr>
              <a:t>？</a:t>
            </a:r>
          </a:p>
        </p:txBody>
      </p:sp>
      <p:sp>
        <p:nvSpPr>
          <p:cNvPr id="3" name="角丸四角形 2"/>
          <p:cNvSpPr/>
          <p:nvPr/>
        </p:nvSpPr>
        <p:spPr>
          <a:xfrm>
            <a:off x="2797799" y="991489"/>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クイズ</a:t>
            </a:r>
          </a:p>
        </p:txBody>
      </p:sp>
      <p:sp>
        <p:nvSpPr>
          <p:cNvPr id="21" name="テキスト ボックス 5"/>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クイズ（絶対もうかる投資）</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1" name="正方形/長方形 10"/>
          <p:cNvSpPr/>
          <p:nvPr/>
        </p:nvSpPr>
        <p:spPr>
          <a:xfrm>
            <a:off x="3230251" y="50800"/>
            <a:ext cx="2396810"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ぜったい　　　　　　　　　　　　　　とうし</a:t>
            </a:r>
            <a:endParaRPr lang="ja-JP" altLang="en-US" sz="1200" b="0">
              <a:solidFill>
                <a:schemeClr val="bg1"/>
              </a:solidFill>
            </a:endParaRPr>
          </a:p>
        </p:txBody>
      </p:sp>
      <p:sp>
        <p:nvSpPr>
          <p:cNvPr id="12" name="正方形/長方形 11"/>
          <p:cNvSpPr/>
          <p:nvPr/>
        </p:nvSpPr>
        <p:spPr>
          <a:xfrm>
            <a:off x="1709165" y="1887415"/>
            <a:ext cx="6630341"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おれ　　　　まか　　　　　　　　　　　　　いま　　　　　　　　　　　　　　　　　　　　　　　　　　　　　　　　　　ぜったい</a:t>
            </a:r>
            <a:endParaRPr lang="ja-JP" altLang="en-US" sz="1200" b="0"/>
          </a:p>
        </p:txBody>
      </p:sp>
      <p:pic>
        <p:nvPicPr>
          <p:cNvPr id="14" name="Picture 26" descr="防犯啓発用イラスト_詐欺師：イラスト無料">
            <a:extLst>
              <a:ext uri="{FF2B5EF4-FFF2-40B4-BE49-F238E27FC236}">
                <a16:creationId xmlns:a16="http://schemas.microsoft.com/office/drawing/2014/main" id="{AB58B3CB-DE26-48C0-AB10-18880369E7A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15747" y="5399176"/>
            <a:ext cx="1474590" cy="14745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太った中年男性のイラスト（肥満）">
            <a:extLst>
              <a:ext uri="{FF2B5EF4-FFF2-40B4-BE49-F238E27FC236}">
                <a16:creationId xmlns:a16="http://schemas.microsoft.com/office/drawing/2014/main" id="{75D6F84A-5B76-F3E0-AD5A-72B60CE2EDF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5742" y="4430845"/>
            <a:ext cx="1280011" cy="2359467"/>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p:cNvSpPr/>
          <p:nvPr/>
        </p:nvSpPr>
        <p:spPr>
          <a:xfrm>
            <a:off x="1693985" y="3006969"/>
            <a:ext cx="1904689"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とうし　　　  　はなし　　　　き</a:t>
            </a:r>
            <a:endParaRPr lang="ja-JP" altLang="en-US" sz="1200" b="0"/>
          </a:p>
        </p:txBody>
      </p:sp>
      <p:sp>
        <p:nvSpPr>
          <p:cNvPr id="17" name="正方形/長方形 16"/>
          <p:cNvSpPr/>
          <p:nvPr/>
        </p:nvSpPr>
        <p:spPr>
          <a:xfrm>
            <a:off x="1701800" y="3547646"/>
            <a:ext cx="482536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とうし　　　　　　　  　ぜったい　　　　　　　　　　　　　　　　　　　　　　　　はなし</a:t>
            </a:r>
            <a:endParaRPr lang="ja-JP" altLang="en-US" sz="1200" b="0"/>
          </a:p>
        </p:txBody>
      </p:sp>
      <p:sp>
        <p:nvSpPr>
          <p:cNvPr id="4" name="円形吹き出し 1"/>
          <p:cNvSpPr/>
          <p:nvPr/>
        </p:nvSpPr>
        <p:spPr>
          <a:xfrm>
            <a:off x="1655753" y="4430845"/>
            <a:ext cx="5361621" cy="1474590"/>
          </a:xfrm>
          <a:prstGeom prst="wedgeEllipseCallout">
            <a:avLst>
              <a:gd name="adj1" fmla="val -55176"/>
              <a:gd name="adj2" fmla="val 1237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5" name="正方形/長方形 4"/>
          <p:cNvSpPr/>
          <p:nvPr/>
        </p:nvSpPr>
        <p:spPr>
          <a:xfrm>
            <a:off x="1794189" y="4600395"/>
            <a:ext cx="5137442" cy="993605"/>
          </a:xfrm>
          <a:prstGeom prst="rect">
            <a:avLst/>
          </a:prstGeom>
        </p:spPr>
        <p:txBody>
          <a:bodyPr wrap="square">
            <a:spAutoFit/>
          </a:bodyPr>
          <a:lstStyle/>
          <a:p>
            <a:pPr lvl="0" algn="ctr">
              <a:lnSpc>
                <a:spcPct val="130000"/>
              </a:lnSpc>
            </a:pPr>
            <a:r>
              <a:rPr lang="ja-JP" altLang="en-US" sz="2400" b="0">
                <a:solidFill>
                  <a:prstClr val="black"/>
                </a:solidFill>
                <a:latin typeface="Meiryo UI" panose="020B0604030504040204" pitchFamily="50" charset="-128"/>
                <a:ea typeface="Meiryo UI" panose="020B0604030504040204" pitchFamily="50" charset="-128"/>
                <a:cs typeface="Meiryo UI" panose="020B0604030504040204" pitchFamily="50" charset="-128"/>
              </a:rPr>
              <a:t>わたしに任せてくれたら大丈夫。</a:t>
            </a:r>
            <a:endParaRPr lang="en-US" altLang="ja-JP" sz="2400" b="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lgn="ctr">
              <a:lnSpc>
                <a:spcPct val="130000"/>
              </a:lnSpc>
            </a:pPr>
            <a:r>
              <a:rPr kumimoji="1" lang="ja-JP" altLang="en-US" sz="2400" b="0">
                <a:solidFill>
                  <a:prstClr val="black"/>
                </a:solidFill>
                <a:latin typeface="Meiryo UI" panose="020B0604030504040204" pitchFamily="50" charset="-128"/>
                <a:ea typeface="Meiryo UI" panose="020B0604030504040204" pitchFamily="50" charset="-128"/>
              </a:rPr>
              <a:t>かならずお金が増えるよ。今がチャンス！</a:t>
            </a:r>
            <a:endParaRPr kumimoji="1" lang="en-US" altLang="ja-JP" sz="2400" b="0">
              <a:solidFill>
                <a:prstClr val="black"/>
              </a:solidFill>
              <a:latin typeface="Meiryo UI" panose="020B0604030504040204" pitchFamily="50" charset="-128"/>
              <a:ea typeface="Meiryo UI" panose="020B0604030504040204" pitchFamily="50" charset="-128"/>
            </a:endParaRPr>
          </a:p>
        </p:txBody>
      </p:sp>
      <p:sp>
        <p:nvSpPr>
          <p:cNvPr id="23" name="正方形/長方形 22"/>
          <p:cNvSpPr/>
          <p:nvPr/>
        </p:nvSpPr>
        <p:spPr>
          <a:xfrm>
            <a:off x="1981200" y="2449593"/>
            <a:ext cx="615905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そん　　　　　　　　　　　　　　　　ほか　　　　ひと　　　　　　　　　　　　　　　　　　　　　　　　　あんしん</a:t>
            </a:r>
            <a:endParaRPr lang="ja-JP" altLang="en-US" sz="1200" b="0"/>
          </a:p>
        </p:txBody>
      </p:sp>
      <p:sp>
        <p:nvSpPr>
          <p:cNvPr id="25" name="正方形/長方形 24"/>
          <p:cNvSpPr/>
          <p:nvPr/>
        </p:nvSpPr>
        <p:spPr>
          <a:xfrm>
            <a:off x="3365500" y="4561701"/>
            <a:ext cx="256031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まか　　　　　　　　　　　　　　だいじょうぶ</a:t>
            </a:r>
            <a:endParaRPr lang="ja-JP" altLang="en-US" sz="1200" b="0"/>
          </a:p>
        </p:txBody>
      </p:sp>
      <p:sp>
        <p:nvSpPr>
          <p:cNvPr id="26" name="正方形/長方形 25"/>
          <p:cNvSpPr/>
          <p:nvPr/>
        </p:nvSpPr>
        <p:spPr>
          <a:xfrm>
            <a:off x="2054882" y="5032015"/>
            <a:ext cx="332655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　　　　　　　　　　　かね　　　 ふ　　　　　　　　　　いま</a:t>
            </a:r>
            <a:endParaRPr lang="ja-JP" altLang="en-US" sz="1200" b="0"/>
          </a:p>
        </p:txBody>
      </p:sp>
    </p:spTree>
    <p:extLst>
      <p:ext uri="{BB962C8B-B14F-4D97-AF65-F5344CB8AC3E}">
        <p14:creationId xmlns:p14="http://schemas.microsoft.com/office/powerpoint/2010/main" val="4249134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3102E-6C7A-E479-63E6-DA934B70C656}"/>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45BB47B9-C46F-22F1-DBBD-E51CEB229BE0}"/>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タイトル 1">
            <a:extLst>
              <a:ext uri="{FF2B5EF4-FFF2-40B4-BE49-F238E27FC236}">
                <a16:creationId xmlns:a16="http://schemas.microsoft.com/office/drawing/2014/main" id="{A8243833-F8C9-41FB-34D4-93614FF0BB5F}"/>
              </a:ext>
            </a:extLst>
          </p:cNvPr>
          <p:cNvSpPr txBox="1">
            <a:spLocks/>
          </p:cNvSpPr>
          <p:nvPr/>
        </p:nvSpPr>
        <p:spPr bwMode="auto">
          <a:xfrm>
            <a:off x="314425" y="1744683"/>
            <a:ext cx="9138949" cy="739122"/>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indent="7938" algn="ctr">
              <a:spcBef>
                <a:spcPct val="0"/>
              </a:spcBef>
              <a:spcAft>
                <a:spcPts val="0"/>
              </a:spcAft>
              <a:buFontTx/>
              <a:buNone/>
              <a:defRPr/>
            </a:pPr>
            <a:r>
              <a:rPr lang="ja-JP" altLang="en-US" sz="5400" b="1">
                <a:latin typeface="Meiryo UI" panose="020B0604030504040204" pitchFamily="50" charset="-128"/>
                <a:ea typeface="Meiryo UI" panose="020B0604030504040204" pitchFamily="50" charset="-128"/>
                <a:cs typeface="Meiryo UI" panose="020B0604030504040204" pitchFamily="50" charset="-128"/>
              </a:rPr>
              <a:t>✖</a:t>
            </a:r>
          </a:p>
        </p:txBody>
      </p:sp>
      <p:sp>
        <p:nvSpPr>
          <p:cNvPr id="6" name="角丸四角形 1">
            <a:extLst>
              <a:ext uri="{FF2B5EF4-FFF2-40B4-BE49-F238E27FC236}">
                <a16:creationId xmlns:a16="http://schemas.microsoft.com/office/drawing/2014/main" id="{DBBA2DC3-10DF-6CEB-6273-E9C1D49BB706}"/>
              </a:ext>
            </a:extLst>
          </p:cNvPr>
          <p:cNvSpPr/>
          <p:nvPr/>
        </p:nvSpPr>
        <p:spPr>
          <a:xfrm>
            <a:off x="97727" y="2814397"/>
            <a:ext cx="9578960" cy="3586403"/>
          </a:xfrm>
          <a:prstGeom prst="roundRect">
            <a:avLst/>
          </a:prstGeom>
          <a:solidFill>
            <a:srgbClr val="D5EFFB"/>
          </a:solidFill>
          <a:ln>
            <a:solidFill>
              <a:srgbClr val="D5EFFB"/>
            </a:solidFill>
          </a:ln>
        </p:spPr>
        <p:txBody>
          <a:bodyPr wrap="none" lIns="91440" tIns="45720" rIns="91440" bIns="45720" rtlCol="0" anchor="ctr">
            <a:noAutofit/>
          </a:bodyPr>
          <a:lstStyle/>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○投資に絶対はなく、増えることもあれば減ることもあります。</a:t>
            </a:r>
            <a:endParaRPr kumimoji="1" lang="en-US" altLang="ja-JP" sz="28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　 「絶対もうかる・損しない」と言われたら詐欺かもしれません。</a:t>
            </a:r>
            <a:endParaRPr kumimoji="1" lang="en-US" altLang="ja-JP" sz="28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○「今だけ」「あなただけ」「他の人もやっているから安心」といった</a:t>
            </a:r>
            <a:endParaRPr kumimoji="1" lang="en-US" altLang="ja-JP" sz="28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　 誘いは詐欺の可能性も。落ち着いて慎重に決めましょう。</a:t>
            </a:r>
          </a:p>
          <a:p>
            <a:pPr>
              <a:lnSpc>
                <a:spcPct val="150000"/>
              </a:lnSpc>
              <a:spcBef>
                <a:spcPts val="0"/>
              </a:spcBef>
              <a:spcAft>
                <a:spcPts val="0"/>
              </a:spcAft>
            </a:pPr>
            <a:r>
              <a:rPr lang="ja-JP" altLang="en-US" sz="2800" kern="0">
                <a:solidFill>
                  <a:srgbClr val="000000"/>
                </a:solidFill>
                <a:latin typeface="Meiryo UI"/>
                <a:ea typeface="Meiryo UI"/>
              </a:rPr>
              <a:t>○金融庁に登録されている業者か、おうちの人と確認しましょう。</a:t>
            </a:r>
          </a:p>
        </p:txBody>
      </p:sp>
      <p:sp>
        <p:nvSpPr>
          <p:cNvPr id="8" name="テキスト ボックス 5">
            <a:extLst>
              <a:ext uri="{FF2B5EF4-FFF2-40B4-BE49-F238E27FC236}">
                <a16:creationId xmlns:a16="http://schemas.microsoft.com/office/drawing/2014/main" id="{4C27E42B-D5FD-4670-6BA1-D14C738703F3}"/>
              </a:ext>
            </a:extLst>
          </p:cNvPr>
          <p:cNvSpPr txBox="1">
            <a:spLocks noChangeArrowheads="1"/>
          </p:cNvSpPr>
          <p:nvPr/>
        </p:nvSpPr>
        <p:spPr bwMode="auto">
          <a:xfrm>
            <a:off x="1854200" y="1778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クイズ（絶対もうかる投資）答え</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F461D104-1309-2336-0A87-61C6B117177B}"/>
              </a:ext>
            </a:extLst>
          </p:cNvPr>
          <p:cNvSpPr/>
          <p:nvPr/>
        </p:nvSpPr>
        <p:spPr>
          <a:xfrm>
            <a:off x="3230251" y="50800"/>
            <a:ext cx="3340979"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ぜったい　　　　　　　　　　　　　　とうし　　　　　　 こた</a:t>
            </a:r>
            <a:endParaRPr lang="ja-JP" altLang="en-US" sz="1200" b="0">
              <a:solidFill>
                <a:schemeClr val="bg1"/>
              </a:solidFill>
            </a:endParaRPr>
          </a:p>
        </p:txBody>
      </p:sp>
      <p:sp>
        <p:nvSpPr>
          <p:cNvPr id="12" name="正方形/長方形 11">
            <a:extLst>
              <a:ext uri="{FF2B5EF4-FFF2-40B4-BE49-F238E27FC236}">
                <a16:creationId xmlns:a16="http://schemas.microsoft.com/office/drawing/2014/main" id="{ECF9047A-2B59-0FD0-54B1-7509CCA94D04}"/>
              </a:ext>
            </a:extLst>
          </p:cNvPr>
          <p:cNvSpPr/>
          <p:nvPr/>
        </p:nvSpPr>
        <p:spPr>
          <a:xfrm>
            <a:off x="890335" y="2960850"/>
            <a:ext cx="572464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とうし　　　　　　ぜったい　　　　　　　　　　　　 ふ　　　　　　　　　　　　　　　　　　　　　　　　　 へ</a:t>
            </a:r>
            <a:endParaRPr lang="ja-JP" altLang="en-US" sz="1200" b="0"/>
          </a:p>
        </p:txBody>
      </p:sp>
      <p:sp>
        <p:nvSpPr>
          <p:cNvPr id="14" name="正方形/長方形 13">
            <a:extLst>
              <a:ext uri="{FF2B5EF4-FFF2-40B4-BE49-F238E27FC236}">
                <a16:creationId xmlns:a16="http://schemas.microsoft.com/office/drawing/2014/main" id="{878DF225-71FC-D6FC-7212-837F2FE119DD}"/>
              </a:ext>
            </a:extLst>
          </p:cNvPr>
          <p:cNvSpPr/>
          <p:nvPr/>
        </p:nvSpPr>
        <p:spPr>
          <a:xfrm>
            <a:off x="890335" y="4303705"/>
            <a:ext cx="736772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いま　　　　　　　　　　　　　　　　　　　　　　　　　　　　　ほか　　　  ひと　　　　　　　　　　　　　　　　　　　　　　　　　あんしん</a:t>
            </a:r>
            <a:endParaRPr lang="ja-JP" altLang="en-US" sz="1200" b="0"/>
          </a:p>
        </p:txBody>
      </p:sp>
      <p:sp>
        <p:nvSpPr>
          <p:cNvPr id="16" name="正方形/長方形 15">
            <a:extLst>
              <a:ext uri="{FF2B5EF4-FFF2-40B4-BE49-F238E27FC236}">
                <a16:creationId xmlns:a16="http://schemas.microsoft.com/office/drawing/2014/main" id="{7777FC8E-838E-FD49-74EF-B3BD626556A0}"/>
              </a:ext>
            </a:extLst>
          </p:cNvPr>
          <p:cNvSpPr/>
          <p:nvPr/>
        </p:nvSpPr>
        <p:spPr>
          <a:xfrm>
            <a:off x="699247" y="4947450"/>
            <a:ext cx="659026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さそ　　　　　　　　　さぎ　　　　　　　　　かのうせい　　　　　　　　お　　　　　つ　　　　　　　　しんちょう　　　　　き</a:t>
            </a:r>
            <a:endParaRPr lang="ja-JP" altLang="en-US" sz="1200" b="0"/>
          </a:p>
        </p:txBody>
      </p:sp>
      <p:sp>
        <p:nvSpPr>
          <p:cNvPr id="18" name="正方形/長方形 17">
            <a:extLst>
              <a:ext uri="{FF2B5EF4-FFF2-40B4-BE49-F238E27FC236}">
                <a16:creationId xmlns:a16="http://schemas.microsoft.com/office/drawing/2014/main" id="{140CDB01-991F-BAF2-D854-626079DE1694}"/>
              </a:ext>
            </a:extLst>
          </p:cNvPr>
          <p:cNvSpPr/>
          <p:nvPr/>
        </p:nvSpPr>
        <p:spPr>
          <a:xfrm>
            <a:off x="984186" y="3606172"/>
            <a:ext cx="576792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ぜったい　　　　　　　　　　　　　　 そん　　　　　　　　　　　　　　　い　　　　　　　　　　　　　　 さぎ</a:t>
            </a:r>
            <a:endParaRPr lang="ja-JP" altLang="en-US" sz="1200" b="0"/>
          </a:p>
        </p:txBody>
      </p:sp>
      <p:sp>
        <p:nvSpPr>
          <p:cNvPr id="20" name="角丸四角形 27">
            <a:extLst>
              <a:ext uri="{FF2B5EF4-FFF2-40B4-BE49-F238E27FC236}">
                <a16:creationId xmlns:a16="http://schemas.microsoft.com/office/drawing/2014/main" id="{6B56C760-9CAA-C301-3F2B-FDE0887E9958}"/>
              </a:ext>
            </a:extLst>
          </p:cNvPr>
          <p:cNvSpPr/>
          <p:nvPr/>
        </p:nvSpPr>
        <p:spPr>
          <a:xfrm>
            <a:off x="2797799" y="991489"/>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答え</a:t>
            </a:r>
          </a:p>
        </p:txBody>
      </p:sp>
      <p:sp>
        <p:nvSpPr>
          <p:cNvPr id="22" name="正方形/長方形 21">
            <a:extLst>
              <a:ext uri="{FF2B5EF4-FFF2-40B4-BE49-F238E27FC236}">
                <a16:creationId xmlns:a16="http://schemas.microsoft.com/office/drawing/2014/main" id="{683C125D-98BA-64C5-75EC-66B0674864D1}"/>
              </a:ext>
            </a:extLst>
          </p:cNvPr>
          <p:cNvSpPr/>
          <p:nvPr/>
        </p:nvSpPr>
        <p:spPr>
          <a:xfrm>
            <a:off x="4491510" y="878701"/>
            <a:ext cx="4106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こた</a:t>
            </a:r>
            <a:endParaRPr lang="ja-JP" altLang="en-US" sz="1200" b="0"/>
          </a:p>
        </p:txBody>
      </p:sp>
      <p:sp>
        <p:nvSpPr>
          <p:cNvPr id="24" name="正方形/長方形 23">
            <a:extLst>
              <a:ext uri="{FF2B5EF4-FFF2-40B4-BE49-F238E27FC236}">
                <a16:creationId xmlns:a16="http://schemas.microsoft.com/office/drawing/2014/main" id="{7C5D93F1-B63C-72F3-FA2B-FBEF4F9ABE23}"/>
              </a:ext>
            </a:extLst>
          </p:cNvPr>
          <p:cNvSpPr/>
          <p:nvPr/>
        </p:nvSpPr>
        <p:spPr>
          <a:xfrm>
            <a:off x="699247" y="5555041"/>
            <a:ext cx="72971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きんゆうちょう　　　　　　とうろく　　　　　　　　　　　　　　　　　 ぎょうしゃ　　　　　　　　　　　　　　　　　　 ひと　　　　 かくにん</a:t>
            </a:r>
            <a:endParaRPr lang="ja-JP" altLang="en-US" sz="1200" b="0"/>
          </a:p>
        </p:txBody>
      </p:sp>
    </p:spTree>
    <p:extLst>
      <p:ext uri="{BB962C8B-B14F-4D97-AF65-F5344CB8AC3E}">
        <p14:creationId xmlns:p14="http://schemas.microsoft.com/office/powerpoint/2010/main" val="159535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6641F-79F9-E981-5239-2E56563656C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A55BC1DC-D0B5-FF46-99E4-A2405B221A2D}"/>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角丸四角形 20">
            <a:extLst>
              <a:ext uri="{FF2B5EF4-FFF2-40B4-BE49-F238E27FC236}">
                <a16:creationId xmlns:a16="http://schemas.microsoft.com/office/drawing/2014/main" id="{85FFC716-70E2-4A27-03FD-43E1C33D1E6F}"/>
              </a:ext>
            </a:extLst>
          </p:cNvPr>
          <p:cNvSpPr/>
          <p:nvPr/>
        </p:nvSpPr>
        <p:spPr>
          <a:xfrm>
            <a:off x="148421" y="924580"/>
            <a:ext cx="9605179" cy="5019020"/>
          </a:xfrm>
          <a:prstGeom prst="roundRect">
            <a:avLst>
              <a:gd name="adj" fmla="val 9300"/>
            </a:avLst>
          </a:prstGeom>
          <a:solidFill>
            <a:srgbClr val="D5EFFB"/>
          </a:solidFill>
        </p:spPr>
        <p:txBody>
          <a:bodyPr wrap="none" rtlCol="0" anchor="ctr">
            <a:noAutofit/>
          </a:bodyPr>
          <a:lstStyle/>
          <a:p>
            <a:pPr fontAlgn="auto">
              <a:lnSpc>
                <a:spcPct val="15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１．</a:t>
            </a:r>
            <a:r>
              <a:rPr kumimoji="1" lang="ja-JP" altLang="en-US" sz="2400" kern="0">
                <a:solidFill>
                  <a:srgbClr val="FF0000"/>
                </a:solidFill>
                <a:latin typeface="Meiryo UI" panose="020B0604030504040204" pitchFamily="50" charset="-128"/>
                <a:ea typeface="Meiryo UI" panose="020B0604030504040204" pitchFamily="50" charset="-128"/>
              </a:rPr>
              <a:t>有名人やタレント、経済番組の切り抜き</a:t>
            </a:r>
            <a:r>
              <a:rPr kumimoji="1" lang="ja-JP" altLang="en-US" sz="2400" kern="0">
                <a:latin typeface="Meiryo UI" panose="020B0604030504040204" pitchFamily="50" charset="-128"/>
                <a:ea typeface="Meiryo UI" panose="020B0604030504040204" pitchFamily="50" charset="-128"/>
              </a:rPr>
              <a:t>が広告になっている</a:t>
            </a:r>
            <a:endParaRPr kumimoji="1" lang="en-US" altLang="ja-JP" sz="2400" kern="0">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kern="0">
                <a:solidFill>
                  <a:srgbClr val="000000"/>
                </a:solidFill>
                <a:latin typeface="Meiryo UI" panose="020B0604030504040204" pitchFamily="50" charset="-128"/>
                <a:ea typeface="Meiryo UI" panose="020B0604030504040204" pitchFamily="50" charset="-128"/>
              </a:rPr>
              <a:t>　　　－近年、著名人や経済番組の画像を悪用して投資詐欺の広告を作成し、</a:t>
            </a:r>
            <a:r>
              <a:rPr kumimoji="1" lang="en-US" altLang="ja-JP" sz="2000" kern="0">
                <a:solidFill>
                  <a:srgbClr val="000000"/>
                </a:solidFill>
                <a:latin typeface="Meiryo UI" panose="020B0604030504040204" pitchFamily="50" charset="-128"/>
                <a:ea typeface="Meiryo UI" panose="020B0604030504040204" pitchFamily="50" charset="-128"/>
              </a:rPr>
              <a:t>SNS</a:t>
            </a:r>
            <a:r>
              <a:rPr kumimoji="1" lang="ja-JP" altLang="en-US" sz="2000" kern="0">
                <a:solidFill>
                  <a:srgbClr val="000000"/>
                </a:solidFill>
                <a:latin typeface="Meiryo UI" panose="020B0604030504040204" pitchFamily="50" charset="-128"/>
                <a:ea typeface="Meiryo UI" panose="020B0604030504040204" pitchFamily="50" charset="-128"/>
              </a:rPr>
              <a:t>等で</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000" kern="0">
                <a:solidFill>
                  <a:srgbClr val="000000"/>
                </a:solidFill>
                <a:latin typeface="Meiryo UI" panose="020B0604030504040204" pitchFamily="50" charset="-128"/>
                <a:ea typeface="Meiryo UI" panose="020B0604030504040204" pitchFamily="50" charset="-128"/>
              </a:rPr>
              <a:t>　　　　 配信する事例が急増しています。</a:t>
            </a:r>
            <a:r>
              <a:rPr kumimoji="1" lang="ja-JP" altLang="en-US" sz="2000" kern="0">
                <a:solidFill>
                  <a:srgbClr val="FF0000"/>
                </a:solidFill>
                <a:latin typeface="Meiryo UI" panose="020B0604030504040204" pitchFamily="50" charset="-128"/>
                <a:ea typeface="Meiryo UI" panose="020B0604030504040204" pitchFamily="50" charset="-128"/>
              </a:rPr>
              <a:t>「著名人が出ている」だけでは安心できません。</a:t>
            </a:r>
            <a:endParaRPr kumimoji="1" lang="en-US" altLang="ja-JP" sz="2000" kern="0">
              <a:solidFill>
                <a:srgbClr val="FF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1800" b="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２．</a:t>
            </a:r>
            <a:r>
              <a:rPr kumimoji="1" lang="en-US" altLang="ja-JP" sz="2400" kern="0">
                <a:solidFill>
                  <a:srgbClr val="FF0000"/>
                </a:solidFill>
                <a:latin typeface="Meiryo UI" panose="020B0604030504040204" pitchFamily="50" charset="-128"/>
                <a:ea typeface="Meiryo UI" panose="020B0604030504040204" pitchFamily="50" charset="-128"/>
              </a:rPr>
              <a:t>SNS</a:t>
            </a:r>
            <a:r>
              <a:rPr kumimoji="1" lang="ja-JP" altLang="en-US" sz="2400" kern="0">
                <a:solidFill>
                  <a:srgbClr val="FF0000"/>
                </a:solidFill>
                <a:latin typeface="Meiryo UI" panose="020B0604030504040204" pitchFamily="50" charset="-128"/>
                <a:ea typeface="Meiryo UI" panose="020B0604030504040204" pitchFamily="50" charset="-128"/>
              </a:rPr>
              <a:t>のグループ等</a:t>
            </a:r>
            <a:r>
              <a:rPr kumimoji="1" lang="ja-JP" altLang="en-US" sz="2400" kern="0">
                <a:solidFill>
                  <a:srgbClr val="000000"/>
                </a:solidFill>
                <a:latin typeface="Meiryo UI" panose="020B0604030504040204" pitchFamily="50" charset="-128"/>
                <a:ea typeface="Meiryo UI" panose="020B0604030504040204" pitchFamily="50" charset="-128"/>
              </a:rPr>
              <a:t>に登録させる</a:t>
            </a:r>
            <a:endParaRPr kumimoji="1" lang="en-US" altLang="ja-JP" sz="24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en-US" altLang="ja-JP" sz="2000" kern="0">
                <a:solidFill>
                  <a:srgbClr val="000000"/>
                </a:solidFill>
                <a:latin typeface="Meiryo UI" panose="020B0604030504040204" pitchFamily="50" charset="-128"/>
                <a:ea typeface="Meiryo UI" panose="020B0604030504040204" pitchFamily="50" charset="-128"/>
              </a:rPr>
              <a:t>      </a:t>
            </a:r>
            <a:r>
              <a:rPr kumimoji="1" lang="ja-JP" altLang="en-US" sz="2000" kern="0">
                <a:solidFill>
                  <a:srgbClr val="000000"/>
                </a:solidFill>
                <a:latin typeface="Meiryo UI" panose="020B0604030504040204" pitchFamily="50" charset="-128"/>
                <a:ea typeface="Meiryo UI" panose="020B0604030504040204" pitchFamily="50" charset="-128"/>
              </a:rPr>
              <a:t>－</a:t>
            </a:r>
            <a:r>
              <a:rPr kumimoji="1" lang="en-US" altLang="ja-JP" sz="2000" kern="0">
                <a:solidFill>
                  <a:srgbClr val="000000"/>
                </a:solidFill>
                <a:latin typeface="Meiryo UI" panose="020B0604030504040204" pitchFamily="50" charset="-128"/>
                <a:ea typeface="Meiryo UI" panose="020B0604030504040204" pitchFamily="50" charset="-128"/>
              </a:rPr>
              <a:t>SNS</a:t>
            </a:r>
            <a:r>
              <a:rPr kumimoji="1" lang="ja-JP" altLang="en-US" sz="2000" kern="0">
                <a:solidFill>
                  <a:srgbClr val="000000"/>
                </a:solidFill>
                <a:latin typeface="Meiryo UI" panose="020B0604030504040204" pitchFamily="50" charset="-128"/>
                <a:ea typeface="Meiryo UI" panose="020B0604030504040204" pitchFamily="50" charset="-128"/>
              </a:rPr>
              <a:t>のグループは閉鎖的で、詐欺に気づきにくくなります。</a:t>
            </a:r>
            <a:endParaRPr kumimoji="1" lang="en-US" altLang="ja-JP" sz="200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endParaRPr kumimoji="1" lang="en-US" altLang="ja-JP" sz="1800" b="0" kern="0">
              <a:solidFill>
                <a:srgbClr val="000000"/>
              </a:solidFill>
              <a:latin typeface="Meiryo UI" panose="020B0604030504040204" pitchFamily="50" charset="-128"/>
              <a:ea typeface="Meiryo UI" panose="020B0604030504040204" pitchFamily="50" charset="-128"/>
            </a:endParaRPr>
          </a:p>
          <a:p>
            <a:pPr fontAlgn="auto">
              <a:lnSpc>
                <a:spcPct val="150000"/>
              </a:lnSpc>
              <a:spcBef>
                <a:spcPts val="0"/>
              </a:spcBef>
              <a:spcAft>
                <a:spcPts val="0"/>
              </a:spcAft>
            </a:pPr>
            <a:r>
              <a:rPr kumimoji="1" lang="ja-JP" altLang="en-US" sz="2400" kern="0">
                <a:solidFill>
                  <a:srgbClr val="000000"/>
                </a:solidFill>
                <a:latin typeface="Meiryo UI" panose="020B0604030504040204" pitchFamily="50" charset="-128"/>
                <a:ea typeface="Meiryo UI" panose="020B0604030504040204" pitchFamily="50" charset="-128"/>
              </a:rPr>
              <a:t>３．</a:t>
            </a:r>
            <a:r>
              <a:rPr kumimoji="1" lang="ja-JP" altLang="en-US" sz="2400" kern="0">
                <a:solidFill>
                  <a:srgbClr val="FF0000"/>
                </a:solidFill>
                <a:latin typeface="Meiryo UI" panose="020B0604030504040204" pitchFamily="50" charset="-128"/>
                <a:ea typeface="Meiryo UI" panose="020B0604030504040204" pitchFamily="50" charset="-128"/>
              </a:rPr>
              <a:t>専用の投資アプリや投資ツール</a:t>
            </a:r>
            <a:r>
              <a:rPr kumimoji="1" lang="ja-JP" altLang="en-US" sz="2400" kern="0">
                <a:latin typeface="Meiryo UI" panose="020B0604030504040204" pitchFamily="50" charset="-128"/>
                <a:ea typeface="Meiryo UI" panose="020B0604030504040204" pitchFamily="50" charset="-128"/>
              </a:rPr>
              <a:t>で投資させる</a:t>
            </a:r>
          </a:p>
          <a:p>
            <a:pPr fontAlgn="auto">
              <a:lnSpc>
                <a:spcPct val="150000"/>
              </a:lnSpc>
              <a:spcBef>
                <a:spcPts val="0"/>
              </a:spcBef>
              <a:spcAft>
                <a:spcPts val="0"/>
              </a:spcAft>
            </a:pPr>
            <a:r>
              <a:rPr kumimoji="1" lang="ja-JP" altLang="en-US" sz="2000" kern="0">
                <a:solidFill>
                  <a:srgbClr val="000000"/>
                </a:solidFill>
                <a:latin typeface="Meiryo UI" panose="020B0604030504040204" pitchFamily="50" charset="-128"/>
                <a:ea typeface="Meiryo UI" panose="020B0604030504040204" pitchFamily="50" charset="-128"/>
              </a:rPr>
              <a:t>　　　－「投資のため」として専用のアプリで投資をさせたりツールを購入させたりします。</a:t>
            </a:r>
            <a:endParaRPr kumimoji="1" lang="en-US" altLang="ja-JP" sz="2000" kern="0">
              <a:solidFill>
                <a:srgbClr val="000000"/>
              </a:solidFill>
              <a:latin typeface="Meiryo UI" panose="020B0604030504040204" pitchFamily="50" charset="-128"/>
              <a:ea typeface="Meiryo UI" panose="020B0604030504040204" pitchFamily="50" charset="-128"/>
            </a:endParaRPr>
          </a:p>
        </p:txBody>
      </p:sp>
      <p:sp>
        <p:nvSpPr>
          <p:cNvPr id="6" name="角丸四角形 28">
            <a:extLst>
              <a:ext uri="{FF2B5EF4-FFF2-40B4-BE49-F238E27FC236}">
                <a16:creationId xmlns:a16="http://schemas.microsoft.com/office/drawing/2014/main" id="{F031F293-161F-1429-1A8C-31281471610C}"/>
              </a:ext>
            </a:extLst>
          </p:cNvPr>
          <p:cNvSpPr/>
          <p:nvPr/>
        </p:nvSpPr>
        <p:spPr>
          <a:xfrm>
            <a:off x="136311" y="5984520"/>
            <a:ext cx="9595480" cy="736601"/>
          </a:xfrm>
          <a:prstGeom prst="roundRect">
            <a:avLst/>
          </a:prstGeom>
          <a:solidFill>
            <a:srgbClr val="FFC000"/>
          </a:solidFill>
        </p:spPr>
        <p:txBody>
          <a:bodyPr wrap="none" rtlCol="0" anchor="b">
            <a:noAutofit/>
          </a:bodyPr>
          <a:lstStyle/>
          <a:p>
            <a:pPr algn="ctr" fontAlgn="auto">
              <a:spcBef>
                <a:spcPts val="0"/>
              </a:spcBef>
              <a:spcAft>
                <a:spcPts val="0"/>
              </a:spcAft>
            </a:pPr>
            <a:r>
              <a:rPr kumimoji="1" lang="ja-JP" altLang="en-US" sz="2400" kern="0">
                <a:solidFill>
                  <a:srgbClr val="FF0000"/>
                </a:solidFill>
                <a:latin typeface="Meiryo UI" panose="020B0604030504040204" pitchFamily="50" charset="-128"/>
                <a:ea typeface="Meiryo UI" panose="020B0604030504040204" pitchFamily="50" charset="-128"/>
              </a:rPr>
              <a:t>「簡単にもうかる話はない」という大前提</a:t>
            </a:r>
            <a:r>
              <a:rPr kumimoji="1" lang="ja-JP" altLang="en-US" sz="2400" kern="0">
                <a:solidFill>
                  <a:srgbClr val="000000"/>
                </a:solidFill>
                <a:latin typeface="Meiryo UI" panose="020B0604030504040204" pitchFamily="50" charset="-128"/>
                <a:ea typeface="Meiryo UI" panose="020B0604030504040204" pitchFamily="50" charset="-128"/>
              </a:rPr>
              <a:t>もしっかり覚えておきましょう。</a:t>
            </a:r>
          </a:p>
        </p:txBody>
      </p:sp>
      <p:sp>
        <p:nvSpPr>
          <p:cNvPr id="8" name="テキスト ボックス 5">
            <a:extLst>
              <a:ext uri="{FF2B5EF4-FFF2-40B4-BE49-F238E27FC236}">
                <a16:creationId xmlns:a16="http://schemas.microsoft.com/office/drawing/2014/main" id="{712A36A5-A9FB-6443-7AF9-383414862646}"/>
              </a:ext>
            </a:extLst>
          </p:cNvPr>
          <p:cNvSpPr txBox="1">
            <a:spLocks noChangeArrowheads="1"/>
          </p:cNvSpPr>
          <p:nvPr/>
        </p:nvSpPr>
        <p:spPr bwMode="auto">
          <a:xfrm>
            <a:off x="1854200" y="2260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en-US" altLang="ja-JP" sz="2800">
                <a:solidFill>
                  <a:schemeClr val="bg1"/>
                </a:solidFill>
                <a:latin typeface="Meiryo UI" panose="020B0604030504040204" pitchFamily="50" charset="-128"/>
                <a:ea typeface="Meiryo UI" panose="020B0604030504040204" pitchFamily="50" charset="-128"/>
              </a:rPr>
              <a:t>SNS</a:t>
            </a:r>
            <a:r>
              <a:rPr lang="ja-JP" altLang="en-US" sz="2800">
                <a:solidFill>
                  <a:schemeClr val="bg1"/>
                </a:solidFill>
                <a:latin typeface="Meiryo UI" panose="020B0604030504040204" pitchFamily="50" charset="-128"/>
                <a:ea typeface="Meiryo UI" panose="020B0604030504040204" pitchFamily="50" charset="-128"/>
              </a:rPr>
              <a:t>や広告を利用した投資詐欺の特徴</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89960A0B-70EC-DABF-00E2-7FC6D5FA4ACA}"/>
              </a:ext>
            </a:extLst>
          </p:cNvPr>
          <p:cNvSpPr/>
          <p:nvPr/>
        </p:nvSpPr>
        <p:spPr>
          <a:xfrm>
            <a:off x="3040700" y="74246"/>
            <a:ext cx="4767652"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こうこく　　　　　　　りよう　　　　　　　　　とうし　　　　さぎ　　　　　　　　とくちょう</a:t>
            </a:r>
            <a:endParaRPr lang="ja-JP" altLang="en-US" sz="1200" b="0">
              <a:solidFill>
                <a:schemeClr val="bg1"/>
              </a:solidFill>
            </a:endParaRPr>
          </a:p>
        </p:txBody>
      </p:sp>
      <p:sp>
        <p:nvSpPr>
          <p:cNvPr id="12" name="正方形/長方形 11">
            <a:extLst>
              <a:ext uri="{FF2B5EF4-FFF2-40B4-BE49-F238E27FC236}">
                <a16:creationId xmlns:a16="http://schemas.microsoft.com/office/drawing/2014/main" id="{D40D761C-35A8-5872-0C5F-148A50512EE0}"/>
              </a:ext>
            </a:extLst>
          </p:cNvPr>
          <p:cNvSpPr/>
          <p:nvPr/>
        </p:nvSpPr>
        <p:spPr>
          <a:xfrm>
            <a:off x="990600" y="1226220"/>
            <a:ext cx="5748690"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ゆうめいじん　　　　　　　　　　　　　　　 けいざいばんぐみ　　　　 き　　　　ぬ　　　　　　</a:t>
            </a:r>
            <a:r>
              <a:rPr kumimoji="1" lang="ja-JP" altLang="en-US" sz="1200" kern="0">
                <a:latin typeface="Meiryo UI" panose="020B0604030504040204" pitchFamily="50" charset="-128"/>
                <a:ea typeface="Meiryo UI" panose="020B0604030504040204" pitchFamily="50" charset="-128"/>
              </a:rPr>
              <a:t>こうこく</a:t>
            </a:r>
            <a:endParaRPr lang="ja-JP" altLang="en-US" sz="1200"/>
          </a:p>
        </p:txBody>
      </p:sp>
      <p:sp>
        <p:nvSpPr>
          <p:cNvPr id="14" name="正方形/長方形 13">
            <a:extLst>
              <a:ext uri="{FF2B5EF4-FFF2-40B4-BE49-F238E27FC236}">
                <a16:creationId xmlns:a16="http://schemas.microsoft.com/office/drawing/2014/main" id="{25A0885D-1D5A-54A7-CF6C-A1980E36AA54}"/>
              </a:ext>
            </a:extLst>
          </p:cNvPr>
          <p:cNvSpPr/>
          <p:nvPr/>
        </p:nvSpPr>
        <p:spPr>
          <a:xfrm>
            <a:off x="1066800" y="1764501"/>
            <a:ext cx="8356775"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きんねん　　ちょめいじん　　　けいざいばんぐみ　　 がぞう　　　 あくよう　　　　　　とうし　　さぎ　　　　 こうこく　　　さくせい　　　　　　　　  など</a:t>
            </a:r>
            <a:endParaRPr lang="ja-JP" altLang="en-US" sz="1200" b="0"/>
          </a:p>
        </p:txBody>
      </p:sp>
      <p:sp>
        <p:nvSpPr>
          <p:cNvPr id="16" name="正方形/長方形 15">
            <a:extLst>
              <a:ext uri="{FF2B5EF4-FFF2-40B4-BE49-F238E27FC236}">
                <a16:creationId xmlns:a16="http://schemas.microsoft.com/office/drawing/2014/main" id="{18038DBF-04BF-7187-6B0F-873173D24B02}"/>
              </a:ext>
            </a:extLst>
          </p:cNvPr>
          <p:cNvSpPr/>
          <p:nvPr/>
        </p:nvSpPr>
        <p:spPr>
          <a:xfrm>
            <a:off x="1052366" y="2232092"/>
            <a:ext cx="710162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はいしん　　　　　じれい　　  きゅうぞう　　　　　　　　　　　　　</a:t>
            </a:r>
            <a:r>
              <a:rPr kumimoji="1" lang="ja-JP" altLang="en-US" sz="1200" b="0" kern="0">
                <a:solidFill>
                  <a:srgbClr val="FF0000"/>
                </a:solidFill>
                <a:latin typeface="Meiryo UI" panose="020B0604030504040204" pitchFamily="50" charset="-128"/>
                <a:ea typeface="Meiryo UI" panose="020B0604030504040204" pitchFamily="50" charset="-128"/>
              </a:rPr>
              <a:t>ちょめいじん　　　 で　　　　　　　　　　　　　　　　  あんしん</a:t>
            </a:r>
            <a:endParaRPr lang="ja-JP" altLang="en-US" sz="1200" b="0">
              <a:solidFill>
                <a:srgbClr val="FF0000"/>
              </a:solidFill>
            </a:endParaRPr>
          </a:p>
        </p:txBody>
      </p:sp>
      <p:sp>
        <p:nvSpPr>
          <p:cNvPr id="18" name="正方形/長方形 17">
            <a:extLst>
              <a:ext uri="{FF2B5EF4-FFF2-40B4-BE49-F238E27FC236}">
                <a16:creationId xmlns:a16="http://schemas.microsoft.com/office/drawing/2014/main" id="{B6991F6B-503A-1050-4169-1C1FD9DEAFDA}"/>
              </a:ext>
            </a:extLst>
          </p:cNvPr>
          <p:cNvSpPr/>
          <p:nvPr/>
        </p:nvSpPr>
        <p:spPr>
          <a:xfrm>
            <a:off x="2914927" y="3094892"/>
            <a:ext cx="1215397"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など　</a:t>
            </a:r>
            <a:r>
              <a:rPr kumimoji="1" lang="ja-JP" altLang="en-US" sz="1200" kern="0">
                <a:latin typeface="Meiryo UI" panose="020B0604030504040204" pitchFamily="50" charset="-128"/>
                <a:ea typeface="Meiryo UI" panose="020B0604030504040204" pitchFamily="50" charset="-128"/>
              </a:rPr>
              <a:t>　　 とうろく</a:t>
            </a:r>
            <a:endParaRPr lang="ja-JP" altLang="en-US" sz="1200"/>
          </a:p>
        </p:txBody>
      </p:sp>
      <p:sp>
        <p:nvSpPr>
          <p:cNvPr id="20" name="正方形/長方形 19">
            <a:extLst>
              <a:ext uri="{FF2B5EF4-FFF2-40B4-BE49-F238E27FC236}">
                <a16:creationId xmlns:a16="http://schemas.microsoft.com/office/drawing/2014/main" id="{AAF36E28-F188-5757-D5EF-977824F76F0C}"/>
              </a:ext>
            </a:extLst>
          </p:cNvPr>
          <p:cNvSpPr/>
          <p:nvPr/>
        </p:nvSpPr>
        <p:spPr>
          <a:xfrm>
            <a:off x="2992134" y="3643299"/>
            <a:ext cx="240482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へいさてき　　　　　　さぎ　　　　 き　　</a:t>
            </a:r>
            <a:endParaRPr lang="ja-JP" altLang="en-US" sz="1200" b="0"/>
          </a:p>
        </p:txBody>
      </p:sp>
      <p:sp>
        <p:nvSpPr>
          <p:cNvPr id="22" name="正方形/長方形 21">
            <a:extLst>
              <a:ext uri="{FF2B5EF4-FFF2-40B4-BE49-F238E27FC236}">
                <a16:creationId xmlns:a16="http://schemas.microsoft.com/office/drawing/2014/main" id="{1C7501C2-CC9D-5151-80E5-4714CEFBD252}"/>
              </a:ext>
            </a:extLst>
          </p:cNvPr>
          <p:cNvSpPr/>
          <p:nvPr/>
        </p:nvSpPr>
        <p:spPr>
          <a:xfrm>
            <a:off x="967154" y="4506016"/>
            <a:ext cx="4761240"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せんよう　　　　とうし　　　　　　　　　　　　　とうし　</a:t>
            </a:r>
            <a:r>
              <a:rPr kumimoji="1" lang="ja-JP" altLang="en-US" sz="1200" kern="0">
                <a:latin typeface="Meiryo UI" panose="020B0604030504040204" pitchFamily="50" charset="-128"/>
                <a:ea typeface="Meiryo UI" panose="020B0604030504040204" pitchFamily="50" charset="-128"/>
              </a:rPr>
              <a:t>　　　　　　　　　　　　とうし</a:t>
            </a:r>
            <a:endParaRPr lang="ja-JP" altLang="en-US" sz="1200"/>
          </a:p>
        </p:txBody>
      </p:sp>
      <p:sp>
        <p:nvSpPr>
          <p:cNvPr id="24" name="正方形/長方形 23">
            <a:extLst>
              <a:ext uri="{FF2B5EF4-FFF2-40B4-BE49-F238E27FC236}">
                <a16:creationId xmlns:a16="http://schemas.microsoft.com/office/drawing/2014/main" id="{1AA4A74C-1051-4A84-2708-6594884888DE}"/>
              </a:ext>
            </a:extLst>
          </p:cNvPr>
          <p:cNvSpPr/>
          <p:nvPr/>
        </p:nvSpPr>
        <p:spPr>
          <a:xfrm>
            <a:off x="1265867" y="5053605"/>
            <a:ext cx="646042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とうし　　　　　　　　　　　　　　 せんよう　　　　　　　　　   　とうし　　　　　　　　　　　　　　　　　　　 こうにゅう</a:t>
            </a:r>
            <a:endParaRPr lang="ja-JP" altLang="en-US" sz="1200" b="0"/>
          </a:p>
        </p:txBody>
      </p:sp>
      <p:sp>
        <p:nvSpPr>
          <p:cNvPr id="26" name="正方形/長方形 25">
            <a:extLst>
              <a:ext uri="{FF2B5EF4-FFF2-40B4-BE49-F238E27FC236}">
                <a16:creationId xmlns:a16="http://schemas.microsoft.com/office/drawing/2014/main" id="{49B4C7CD-3770-23F8-BB68-1F0C0ADD2E9D}"/>
              </a:ext>
            </a:extLst>
          </p:cNvPr>
          <p:cNvSpPr/>
          <p:nvPr/>
        </p:nvSpPr>
        <p:spPr>
          <a:xfrm>
            <a:off x="810490" y="6083300"/>
            <a:ext cx="6381875" cy="276999"/>
          </a:xfrm>
          <a:prstGeom prst="rect">
            <a:avLst/>
          </a:prstGeom>
        </p:spPr>
        <p:txBody>
          <a:bodyPr wrap="none">
            <a:spAutoFit/>
          </a:bodyPr>
          <a:lstStyle/>
          <a:p>
            <a:r>
              <a:rPr kumimoji="1" lang="ja-JP" altLang="en-US" sz="1200" kern="0">
                <a:solidFill>
                  <a:srgbClr val="FF0000"/>
                </a:solidFill>
                <a:latin typeface="Meiryo UI" panose="020B0604030504040204" pitchFamily="50" charset="-128"/>
                <a:ea typeface="Meiryo UI" panose="020B0604030504040204" pitchFamily="50" charset="-128"/>
              </a:rPr>
              <a:t>かんたん　　　　　　　　　　　　はなし　　　　　　　　　　　　　　　　　だいぜんてい　　　　　　　　　　　　</a:t>
            </a:r>
            <a:r>
              <a:rPr kumimoji="1" lang="ja-JP" altLang="en-US" sz="1200" kern="0">
                <a:latin typeface="Meiryo UI" panose="020B0604030504040204" pitchFamily="50" charset="-128"/>
                <a:ea typeface="Meiryo UI" panose="020B0604030504040204" pitchFamily="50" charset="-128"/>
              </a:rPr>
              <a:t>おぼ</a:t>
            </a:r>
            <a:endParaRPr lang="ja-JP" altLang="en-US" sz="1200"/>
          </a:p>
        </p:txBody>
      </p:sp>
    </p:spTree>
    <p:extLst>
      <p:ext uri="{BB962C8B-B14F-4D97-AF65-F5344CB8AC3E}">
        <p14:creationId xmlns:p14="http://schemas.microsoft.com/office/powerpoint/2010/main" val="2702801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7C053-DB0F-39F7-381C-3C23DA45249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C763E5BB-3455-0665-0415-A19A00414B06}"/>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タイトル 1">
            <a:extLst>
              <a:ext uri="{FF2B5EF4-FFF2-40B4-BE49-F238E27FC236}">
                <a16:creationId xmlns:a16="http://schemas.microsoft.com/office/drawing/2014/main" id="{93C6BECE-8E81-B5AB-D298-3EE9EA6E6F98}"/>
              </a:ext>
            </a:extLst>
          </p:cNvPr>
          <p:cNvSpPr txBox="1">
            <a:spLocks/>
          </p:cNvSpPr>
          <p:nvPr/>
        </p:nvSpPr>
        <p:spPr>
          <a:xfrm>
            <a:off x="158120" y="949005"/>
            <a:ext cx="9595480" cy="803595"/>
          </a:xfrm>
          <a:prstGeom prst="rect">
            <a:avLst/>
          </a:prstGeom>
          <a:solidFill>
            <a:srgbClr val="FFFFCC"/>
          </a:solidFill>
        </p:spPr>
        <p:txBody>
          <a:bodyPr lIns="108000" rIns="0" anchor="ctr"/>
          <a:lstStyle/>
          <a:p>
            <a:pPr algn="just">
              <a:defRPr/>
            </a:pPr>
            <a:r>
              <a:rPr kumimoji="1" lang="ja-JP" altLang="en-US" sz="2800" kern="0">
                <a:solidFill>
                  <a:prstClr val="black"/>
                </a:solidFill>
                <a:latin typeface="Meiryo UI" panose="020B0604030504040204" pitchFamily="50" charset="-128"/>
                <a:ea typeface="Meiryo UI" panose="020B0604030504040204" pitchFamily="50" charset="-128"/>
              </a:rPr>
              <a:t>○金融トラブルを避けるための鉄則は３点です。</a:t>
            </a:r>
            <a:endParaRPr kumimoji="1" lang="en-US" altLang="ja-JP" sz="2800" kern="0">
              <a:solidFill>
                <a:prstClr val="black"/>
              </a:solidFill>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1BF1AAAE-64E1-3D9A-9381-14533284EF6C}"/>
              </a:ext>
            </a:extLst>
          </p:cNvPr>
          <p:cNvSpPr txBox="1">
            <a:spLocks noChangeArrowheads="1"/>
          </p:cNvSpPr>
          <p:nvPr/>
        </p:nvSpPr>
        <p:spPr>
          <a:xfrm>
            <a:off x="342124" y="1466463"/>
            <a:ext cx="9169399" cy="4781937"/>
          </a:xfrm>
          <a:prstGeom prst="rect">
            <a:avLst/>
          </a:prstGeom>
          <a:noFill/>
        </p:spPr>
        <p:txBody>
          <a:bodyPr anchor="ctr"/>
          <a:lstStyle>
            <a:lvl1pPr marL="342900" indent="-342900" algn="l" rtl="0" eaLnBrk="0" fontAlgn="base" hangingPunct="0">
              <a:spcBef>
                <a:spcPct val="20000"/>
              </a:spcBef>
              <a:spcAft>
                <a:spcPct val="0"/>
              </a:spcAft>
              <a:buClr>
                <a:schemeClr val="bg2"/>
              </a:buClr>
              <a:buSzPct val="75000"/>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bg2"/>
              </a:buClr>
              <a:buFont typeface="Wingdings" pitchFamily="2" charset="2"/>
              <a:buChar char="§"/>
              <a:defRPr kumimoji="1" sz="2000">
                <a:solidFill>
                  <a:schemeClr val="tx1"/>
                </a:solidFill>
                <a:latin typeface="+mn-lt"/>
                <a:ea typeface="+mn-ea"/>
              </a:defRPr>
            </a:lvl5pPr>
            <a:lvl6pPr marL="25146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fontAlgn="base">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eaLnBrk="1" fontAlgn="auto" hangingPunct="1">
              <a:lnSpc>
                <a:spcPct val="150000"/>
              </a:lnSpc>
              <a:spcBef>
                <a:spcPts val="0"/>
              </a:spcBef>
              <a:spcAft>
                <a:spcPts val="0"/>
              </a:spcAft>
              <a:buClrTx/>
              <a:buSzTx/>
              <a:buFont typeface="Wingdings" pitchFamily="2" charset="2"/>
              <a:buNone/>
              <a:defRPr/>
            </a:pP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①</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おいしい話には気をつける</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a:t>
            </a:r>
            <a:endParaRPr lang="en-US" altLang="ja-JP" sz="28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fontAlgn="auto" hangingPunct="1">
              <a:lnSpc>
                <a:spcPct val="150000"/>
              </a:lnSpc>
              <a:spcBef>
                <a:spcPts val="0"/>
              </a:spcBef>
              <a:spcAft>
                <a:spcPts val="0"/>
              </a:spcAft>
              <a:buClrTx/>
              <a:buSzTx/>
              <a:buFont typeface="Wingdings" pitchFamily="2" charset="2"/>
              <a:buNone/>
              <a:defRPr/>
            </a:pPr>
            <a:r>
              <a:rPr lang="ja-JP" altLang="en-US" sz="2200" kern="0">
                <a:latin typeface="Meiryo UI" panose="020B0604030504040204" pitchFamily="50" charset="-128"/>
                <a:ea typeface="Meiryo UI" panose="020B0604030504040204" pitchFamily="50" charset="-128"/>
                <a:cs typeface="メイリオ" panose="020B0604030504040204" pitchFamily="50" charset="-128"/>
              </a:rPr>
              <a:t>　　「ローリスク・ハイリターン」はありません。＝「おいしい話」は存在しません。</a:t>
            </a:r>
            <a:endParaRPr lang="en-US" altLang="ja-JP" sz="2200"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hangingPunct="1">
              <a:lnSpc>
                <a:spcPct val="150000"/>
              </a:lnSpc>
              <a:spcBef>
                <a:spcPts val="0"/>
              </a:spcBef>
              <a:spcAft>
                <a:spcPts val="0"/>
              </a:spcAft>
              <a:buClr>
                <a:srgbClr val="EEECE1"/>
              </a:buClr>
              <a:buFont typeface="Wingdings" pitchFamily="2" charset="2"/>
              <a:buNone/>
              <a:defRPr/>
            </a:pPr>
            <a:endParaRPr lang="en-US" altLang="ja-JP" sz="10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hangingPunct="1">
              <a:lnSpc>
                <a:spcPct val="150000"/>
              </a:lnSpc>
              <a:spcBef>
                <a:spcPts val="0"/>
              </a:spcBef>
              <a:spcAft>
                <a:spcPts val="0"/>
              </a:spcAft>
              <a:buClr>
                <a:srgbClr val="EEECE1"/>
              </a:buClr>
              <a:buFont typeface="Wingdings" pitchFamily="2" charset="2"/>
              <a:buNone/>
              <a:defRPr/>
            </a:pP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②向こうから近寄ってきても、</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怪しいと思ったらはっきり断る</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a:t>
            </a:r>
            <a:endParaRPr lang="en-US" altLang="ja-JP" sz="28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hangingPunct="1">
              <a:lnSpc>
                <a:spcPct val="150000"/>
              </a:lnSpc>
              <a:spcBef>
                <a:spcPts val="0"/>
              </a:spcBef>
              <a:spcAft>
                <a:spcPts val="0"/>
              </a:spcAft>
              <a:buClr>
                <a:srgbClr val="EEECE1"/>
              </a:buClr>
              <a:buNone/>
              <a:defRPr/>
            </a:pPr>
            <a:r>
              <a:rPr lang="ja-JP" altLang="en-US" sz="2200" kern="0">
                <a:latin typeface="Meiryo UI" panose="020B0604030504040204" pitchFamily="50" charset="-128"/>
                <a:ea typeface="Meiryo UI" panose="020B0604030504040204" pitchFamily="50" charset="-128"/>
                <a:cs typeface="メイリオ" panose="020B0604030504040204" pitchFamily="50" charset="-128"/>
              </a:rPr>
              <a:t>　　「今だけ」「あなただけ」には要注意。遠慮せずに「いりません」と断りましょう。</a:t>
            </a:r>
            <a:endParaRPr lang="ja-JP" altLang="en-US" sz="22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fontAlgn="auto" hangingPunct="1">
              <a:lnSpc>
                <a:spcPct val="150000"/>
              </a:lnSpc>
              <a:spcBef>
                <a:spcPts val="0"/>
              </a:spcBef>
              <a:spcAft>
                <a:spcPts val="0"/>
              </a:spcAft>
              <a:buClrTx/>
              <a:buSzTx/>
              <a:buNone/>
              <a:defRPr/>
            </a:pPr>
            <a:endParaRPr lang="en-US" altLang="ja-JP" sz="10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fontAlgn="auto" hangingPunct="1">
              <a:lnSpc>
                <a:spcPct val="150000"/>
              </a:lnSpc>
              <a:spcBef>
                <a:spcPts val="0"/>
              </a:spcBef>
              <a:spcAft>
                <a:spcPts val="0"/>
              </a:spcAft>
              <a:buClrTx/>
              <a:buSzTx/>
              <a:buNone/>
              <a:defRPr/>
            </a:pP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③万が一</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トラブルにあってしまっても、決して諦めない</a:t>
            </a:r>
            <a:r>
              <a:rPr lang="en-US" altLang="ja-JP" sz="2800" u="sng" kern="0">
                <a:solidFill>
                  <a:srgbClr val="FF000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800" u="sng" kern="0">
                <a:latin typeface="Meiryo UI" panose="020B0604030504040204" pitchFamily="50" charset="-128"/>
                <a:ea typeface="Meiryo UI" panose="020B0604030504040204" pitchFamily="50" charset="-128"/>
                <a:cs typeface="メイリオ" panose="020B0604030504040204" pitchFamily="50" charset="-128"/>
              </a:rPr>
              <a:t>。</a:t>
            </a:r>
            <a:endParaRPr lang="en-US" altLang="ja-JP" sz="2800" u="sng" kern="0">
              <a:latin typeface="Meiryo UI" panose="020B0604030504040204" pitchFamily="50" charset="-128"/>
              <a:ea typeface="Meiryo UI" panose="020B0604030504040204" pitchFamily="50" charset="-128"/>
              <a:cs typeface="メイリオ" panose="020B0604030504040204" pitchFamily="50" charset="-128"/>
            </a:endParaRPr>
          </a:p>
          <a:p>
            <a:pPr marL="0" indent="0" eaLnBrk="1" fontAlgn="auto" hangingPunct="1">
              <a:lnSpc>
                <a:spcPct val="150000"/>
              </a:lnSpc>
              <a:spcBef>
                <a:spcPts val="0"/>
              </a:spcBef>
              <a:spcAft>
                <a:spcPts val="0"/>
              </a:spcAft>
              <a:buClrTx/>
              <a:buSzTx/>
              <a:buNone/>
              <a:defRPr/>
            </a:pPr>
            <a:r>
              <a:rPr lang="ja-JP" altLang="en-US" sz="2200" kern="0">
                <a:latin typeface="Meiryo UI" panose="020B0604030504040204" pitchFamily="50" charset="-128"/>
                <a:ea typeface="Meiryo UI" panose="020B0604030504040204" pitchFamily="50" charset="-128"/>
                <a:cs typeface="メイリオ" panose="020B0604030504040204" pitchFamily="50" charset="-128"/>
              </a:rPr>
              <a:t>　　ひとりで悩まず、早めに適切な相手に相談することで解決策が見えてきます。</a:t>
            </a:r>
            <a:endParaRPr lang="en-US" altLang="ja-JP" sz="2200" u="sng" kern="0">
              <a:latin typeface="Meiryo UI" panose="020B0604030504040204" pitchFamily="50" charset="-128"/>
              <a:ea typeface="Meiryo UI" panose="020B0604030504040204" pitchFamily="50" charset="-128"/>
              <a:cs typeface="メイリオ" panose="020B0604030504040204" pitchFamily="50" charset="-128"/>
            </a:endParaRPr>
          </a:p>
        </p:txBody>
      </p:sp>
      <p:sp>
        <p:nvSpPr>
          <p:cNvPr id="8" name="テキスト ボックス 5">
            <a:extLst>
              <a:ext uri="{FF2B5EF4-FFF2-40B4-BE49-F238E27FC236}">
                <a16:creationId xmlns:a16="http://schemas.microsoft.com/office/drawing/2014/main" id="{93ED0FDB-BA22-C7E4-A743-B319C0C5D19C}"/>
              </a:ext>
            </a:extLst>
          </p:cNvPr>
          <p:cNvSpPr txBox="1">
            <a:spLocks noChangeArrowheads="1"/>
          </p:cNvSpPr>
          <p:nvPr/>
        </p:nvSpPr>
        <p:spPr bwMode="auto">
          <a:xfrm>
            <a:off x="1854200" y="2260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金融トラブルに対する鉄則</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A369288-BAF2-6B84-CAE6-0E31FEEF5318}"/>
              </a:ext>
            </a:extLst>
          </p:cNvPr>
          <p:cNvSpPr/>
          <p:nvPr/>
        </p:nvSpPr>
        <p:spPr>
          <a:xfrm>
            <a:off x="2014148" y="85969"/>
            <a:ext cx="3773790"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きんゆう　　　　　　　　　　　　　　  　たい　　　　　　　てっそく</a:t>
            </a:r>
            <a:endParaRPr lang="ja-JP" altLang="en-US" sz="1200" b="0">
              <a:solidFill>
                <a:schemeClr val="bg1"/>
              </a:solidFill>
            </a:endParaRPr>
          </a:p>
        </p:txBody>
      </p:sp>
      <p:sp>
        <p:nvSpPr>
          <p:cNvPr id="12" name="正方形/長方形 11">
            <a:extLst>
              <a:ext uri="{FF2B5EF4-FFF2-40B4-BE49-F238E27FC236}">
                <a16:creationId xmlns:a16="http://schemas.microsoft.com/office/drawing/2014/main" id="{48275DD0-C616-70DE-E21F-5BBA71C0F3A7}"/>
              </a:ext>
            </a:extLst>
          </p:cNvPr>
          <p:cNvSpPr/>
          <p:nvPr/>
        </p:nvSpPr>
        <p:spPr>
          <a:xfrm>
            <a:off x="656492" y="961292"/>
            <a:ext cx="585448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きんゆう　　　　　　　　　　　　　　　　　さ　　　　　　　　　　　　　　　　　てっそく　　　　　　　　　てん</a:t>
            </a:r>
            <a:endParaRPr lang="ja-JP" altLang="en-US" sz="1200" b="0"/>
          </a:p>
        </p:txBody>
      </p:sp>
      <p:sp>
        <p:nvSpPr>
          <p:cNvPr id="14" name="正方形/長方形 13">
            <a:extLst>
              <a:ext uri="{FF2B5EF4-FFF2-40B4-BE49-F238E27FC236}">
                <a16:creationId xmlns:a16="http://schemas.microsoft.com/office/drawing/2014/main" id="{88A24200-B0D6-A3BD-658E-B38412884EAC}"/>
              </a:ext>
            </a:extLst>
          </p:cNvPr>
          <p:cNvSpPr/>
          <p:nvPr/>
        </p:nvSpPr>
        <p:spPr>
          <a:xfrm>
            <a:off x="2072908" y="1897184"/>
            <a:ext cx="1391728" cy="276999"/>
          </a:xfrm>
          <a:prstGeom prst="rect">
            <a:avLst/>
          </a:prstGeom>
        </p:spPr>
        <p:txBody>
          <a:bodyPr wrap="none">
            <a:spAutoFit/>
          </a:bodyPr>
          <a:lstStyle/>
          <a:p>
            <a:r>
              <a:rPr kumimoji="1" lang="ja-JP" altLang="en-US" sz="1200" b="0" kern="0">
                <a:solidFill>
                  <a:srgbClr val="FF0000"/>
                </a:solidFill>
                <a:latin typeface="Meiryo UI" panose="020B0604030504040204" pitchFamily="50" charset="-128"/>
                <a:ea typeface="Meiryo UI" panose="020B0604030504040204" pitchFamily="50" charset="-128"/>
              </a:rPr>
              <a:t>はなし　　　　　　　き</a:t>
            </a:r>
            <a:endParaRPr lang="ja-JP" altLang="en-US" sz="1200" b="0">
              <a:solidFill>
                <a:srgbClr val="FF0000"/>
              </a:solidFill>
            </a:endParaRPr>
          </a:p>
        </p:txBody>
      </p:sp>
      <p:sp>
        <p:nvSpPr>
          <p:cNvPr id="16" name="正方形/長方形 15">
            <a:extLst>
              <a:ext uri="{FF2B5EF4-FFF2-40B4-BE49-F238E27FC236}">
                <a16:creationId xmlns:a16="http://schemas.microsoft.com/office/drawing/2014/main" id="{FFF10920-97E5-8F78-0CF2-569A38072286}"/>
              </a:ext>
            </a:extLst>
          </p:cNvPr>
          <p:cNvSpPr/>
          <p:nvPr/>
        </p:nvSpPr>
        <p:spPr>
          <a:xfrm>
            <a:off x="6497546" y="2497015"/>
            <a:ext cx="135005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はなし　　　そんざい</a:t>
            </a:r>
            <a:endParaRPr lang="ja-JP" altLang="en-US" sz="1200" b="0"/>
          </a:p>
        </p:txBody>
      </p:sp>
      <p:sp>
        <p:nvSpPr>
          <p:cNvPr id="18" name="正方形/長方形 17">
            <a:extLst>
              <a:ext uri="{FF2B5EF4-FFF2-40B4-BE49-F238E27FC236}">
                <a16:creationId xmlns:a16="http://schemas.microsoft.com/office/drawing/2014/main" id="{3BEB8CA8-2823-D7E9-7B95-8CF26953361E}"/>
              </a:ext>
            </a:extLst>
          </p:cNvPr>
          <p:cNvSpPr/>
          <p:nvPr/>
        </p:nvSpPr>
        <p:spPr>
          <a:xfrm>
            <a:off x="803564" y="3241964"/>
            <a:ext cx="798327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む　　　　　　　　　　　　　 ちかよ　　　　　　　　　　　　　　　　　　　　 </a:t>
            </a:r>
            <a:r>
              <a:rPr kumimoji="1" lang="ja-JP" altLang="en-US" sz="1200" b="0" kern="0">
                <a:solidFill>
                  <a:srgbClr val="FF0000"/>
                </a:solidFill>
                <a:latin typeface="Meiryo UI" panose="020B0604030504040204" pitchFamily="50" charset="-128"/>
                <a:ea typeface="Meiryo UI" panose="020B0604030504040204" pitchFamily="50" charset="-128"/>
              </a:rPr>
              <a:t>あや　　　　　　　　　おも　　　　　　　　　　　　　　　　　　　ことわ</a:t>
            </a:r>
            <a:endParaRPr lang="ja-JP" altLang="en-US" sz="1200" b="0">
              <a:solidFill>
                <a:srgbClr val="FF0000"/>
              </a:solidFill>
            </a:endParaRPr>
          </a:p>
        </p:txBody>
      </p:sp>
      <p:sp>
        <p:nvSpPr>
          <p:cNvPr id="20" name="正方形/長方形 19">
            <a:extLst>
              <a:ext uri="{FF2B5EF4-FFF2-40B4-BE49-F238E27FC236}">
                <a16:creationId xmlns:a16="http://schemas.microsoft.com/office/drawing/2014/main" id="{E4AAB855-57B6-26D8-E969-BABBBF015DE4}"/>
              </a:ext>
            </a:extLst>
          </p:cNvPr>
          <p:cNvSpPr/>
          <p:nvPr/>
        </p:nvSpPr>
        <p:spPr>
          <a:xfrm>
            <a:off x="879764" y="3872346"/>
            <a:ext cx="7407797"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いま　　　　　　　　　　　　　　　　　　　　　　　　　　 ようちゅうい　　　 えんりょ　　　　　　　　　　　　　　　　　　　　　　　ことわ</a:t>
            </a:r>
            <a:endParaRPr lang="ja-JP" altLang="en-US" sz="1200" b="0"/>
          </a:p>
        </p:txBody>
      </p:sp>
      <p:sp>
        <p:nvSpPr>
          <p:cNvPr id="22" name="正方形/長方形 21">
            <a:extLst>
              <a:ext uri="{FF2B5EF4-FFF2-40B4-BE49-F238E27FC236}">
                <a16:creationId xmlns:a16="http://schemas.microsoft.com/office/drawing/2014/main" id="{B5BC14B5-C2FB-4558-F296-FC59066008E4}"/>
              </a:ext>
            </a:extLst>
          </p:cNvPr>
          <p:cNvSpPr/>
          <p:nvPr/>
        </p:nvSpPr>
        <p:spPr>
          <a:xfrm>
            <a:off x="736600" y="4618892"/>
            <a:ext cx="678903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まん　　　　　　　　　　　　　　　　　　　　　　　　　　　　　　　　　　　　　　　　　　　　　　　　　</a:t>
            </a:r>
            <a:r>
              <a:rPr kumimoji="1" lang="ja-JP" altLang="en-US" sz="1200" b="0" kern="0">
                <a:solidFill>
                  <a:srgbClr val="FF0000"/>
                </a:solidFill>
                <a:latin typeface="Meiryo UI" panose="020B0604030504040204" pitchFamily="50" charset="-128"/>
                <a:ea typeface="Meiryo UI" panose="020B0604030504040204" pitchFamily="50" charset="-128"/>
              </a:rPr>
              <a:t>けっ　　　　　　あきら</a:t>
            </a:r>
            <a:endParaRPr lang="ja-JP" altLang="en-US" sz="1200" b="0">
              <a:solidFill>
                <a:srgbClr val="FF0000"/>
              </a:solidFill>
            </a:endParaRPr>
          </a:p>
        </p:txBody>
      </p:sp>
      <p:sp>
        <p:nvSpPr>
          <p:cNvPr id="24" name="正方形/長方形 23">
            <a:extLst>
              <a:ext uri="{FF2B5EF4-FFF2-40B4-BE49-F238E27FC236}">
                <a16:creationId xmlns:a16="http://schemas.microsoft.com/office/drawing/2014/main" id="{D6DB287E-ECF2-CEFA-9A63-7817D2BF043E}"/>
              </a:ext>
            </a:extLst>
          </p:cNvPr>
          <p:cNvSpPr/>
          <p:nvPr/>
        </p:nvSpPr>
        <p:spPr>
          <a:xfrm>
            <a:off x="1600200" y="5243946"/>
            <a:ext cx="644439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なや　　　　　　　はや　　　　 てきせつ　　　　あいて　　　　そうだん　　　　　　　　　　　　かいけつさく　　　　み</a:t>
            </a:r>
            <a:endParaRPr lang="ja-JP" altLang="en-US" sz="1200" b="0"/>
          </a:p>
        </p:txBody>
      </p:sp>
    </p:spTree>
    <p:extLst>
      <p:ext uri="{BB962C8B-B14F-4D97-AF65-F5344CB8AC3E}">
        <p14:creationId xmlns:p14="http://schemas.microsoft.com/office/powerpoint/2010/main" val="932326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星 5 4"/>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正方形/長方形 9"/>
          <p:cNvSpPr/>
          <p:nvPr/>
        </p:nvSpPr>
        <p:spPr>
          <a:xfrm>
            <a:off x="1026460" y="3000223"/>
            <a:ext cx="6400800" cy="677108"/>
          </a:xfrm>
          <a:prstGeom prst="rect">
            <a:avLst/>
          </a:prstGeom>
        </p:spPr>
        <p:txBody>
          <a:bodyPr wrap="square" lIns="36000" tIns="0" rIns="36000" bIns="0" anchor="ctr" anchorCtr="0">
            <a:spAutoFit/>
          </a:bodyPr>
          <a:lstStyle/>
          <a:p>
            <a:pPr lvl="0" fontAlgn="auto">
              <a:spcBef>
                <a:spcPts val="300"/>
              </a:spcBef>
              <a:spcAft>
                <a:spcPts val="0"/>
              </a:spcAft>
              <a:defRPr/>
            </a:pPr>
            <a:r>
              <a:rPr kumimoji="1" lang="ja-JP" altLang="en-US" sz="4400" kern="0">
                <a:solidFill>
                  <a:prstClr val="black"/>
                </a:solidFill>
                <a:latin typeface="BIZ UDPゴシック" panose="020B0400000000000000" pitchFamily="50" charset="-128"/>
                <a:ea typeface="BIZ UDPゴシック" panose="020B0400000000000000" pitchFamily="50" charset="-128"/>
              </a:rPr>
              <a:t>お金の使い方を考えよう</a:t>
            </a:r>
            <a:endParaRPr lang="ja-JP" altLang="en-US">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EAEDA8C8-E7D6-9BE4-73C0-5724EB717096}"/>
              </a:ext>
            </a:extLst>
          </p:cNvPr>
          <p:cNvGrpSpPr/>
          <p:nvPr/>
        </p:nvGrpSpPr>
        <p:grpSpPr>
          <a:xfrm>
            <a:off x="218143" y="2974109"/>
            <a:ext cx="799354" cy="790046"/>
            <a:chOff x="202969" y="1799193"/>
            <a:chExt cx="799354" cy="790046"/>
          </a:xfrm>
          <a:solidFill>
            <a:schemeClr val="accent1"/>
          </a:solidFill>
        </p:grpSpPr>
        <p:sp>
          <p:nvSpPr>
            <p:cNvPr id="3" name="楕円 2">
              <a:extLst>
                <a:ext uri="{FF2B5EF4-FFF2-40B4-BE49-F238E27FC236}">
                  <a16:creationId xmlns:a16="http://schemas.microsoft.com/office/drawing/2014/main" id="{070767C0-6708-22A8-F90D-01889FE4DDEF}"/>
                </a:ext>
              </a:extLst>
            </p:cNvPr>
            <p:cNvSpPr/>
            <p:nvPr/>
          </p:nvSpPr>
          <p:spPr>
            <a:xfrm>
              <a:off x="202969" y="1799193"/>
              <a:ext cx="799354" cy="7900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4000" b="1">
                <a:solidFill>
                  <a:schemeClr val="bg1"/>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637C490F-4CA2-796C-4D33-A9B450E45EEA}"/>
                </a:ext>
              </a:extLst>
            </p:cNvPr>
            <p:cNvSpPr txBox="1"/>
            <p:nvPr/>
          </p:nvSpPr>
          <p:spPr>
            <a:xfrm>
              <a:off x="420191" y="1852973"/>
              <a:ext cx="364910" cy="615553"/>
            </a:xfrm>
            <a:prstGeom prst="rect">
              <a:avLst/>
            </a:prstGeom>
            <a:grpFill/>
          </p:spPr>
          <p:txBody>
            <a:bodyPr wrap="square" lIns="0" tIns="0" rIns="0" bIns="0" anchor="ctr">
              <a:spAutoFit/>
            </a:bodyPr>
            <a:lstStyle/>
            <a:p>
              <a:pPr algn="ctr"/>
              <a:r>
                <a:rPr lang="ja-JP" altLang="en-US" sz="4000" b="1">
                  <a:solidFill>
                    <a:schemeClr val="bg1"/>
                  </a:solidFill>
                  <a:latin typeface="BIZ UDPゴシック" panose="020B0400000000000000" pitchFamily="50" charset="-128"/>
                  <a:ea typeface="BIZ UDPゴシック" panose="020B0400000000000000" pitchFamily="50" charset="-128"/>
                </a:rPr>
                <a:t>１</a:t>
              </a:r>
            </a:p>
          </p:txBody>
        </p:sp>
      </p:grpSp>
    </p:spTree>
    <p:extLst>
      <p:ext uri="{BB962C8B-B14F-4D97-AF65-F5344CB8AC3E}">
        <p14:creationId xmlns:p14="http://schemas.microsoft.com/office/powerpoint/2010/main" val="2884071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D42FE-DB5E-3694-3BDE-F399FE462D56}"/>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95BA6B82-DCC1-51D4-106E-712465F491D3}"/>
              </a:ext>
            </a:extLst>
          </p:cNvPr>
          <p:cNvSpPr/>
          <p:nvPr/>
        </p:nvSpPr>
        <p:spPr bwMode="gray">
          <a:xfrm>
            <a:off x="1352550" y="190440"/>
            <a:ext cx="380232" cy="400110"/>
          </a:xfrm>
          <a:prstGeom prst="rect">
            <a:avLst/>
          </a:prstGeom>
        </p:spPr>
        <p:txBody>
          <a:bodyPr wrap="none">
            <a:spAutoFit/>
          </a:bodyPr>
          <a:lstStyle/>
          <a:p>
            <a:r>
              <a:rPr lang="ja-JP" altLang="en-US" sz="2000" dirty="0">
                <a:solidFill>
                  <a:prstClr val="white"/>
                </a:solidFill>
                <a:latin typeface="BIZ UDPゴシック" panose="020B0400000000000000" pitchFamily="50" charset="-128"/>
                <a:ea typeface="BIZ UDPゴシック" panose="020B0400000000000000" pitchFamily="50" charset="-128"/>
              </a:rPr>
              <a:t>５</a:t>
            </a:r>
            <a:endParaRPr lang="ja-JP" altLang="en-US" sz="500" dirty="0">
              <a:latin typeface="BIZ UDPゴシック" panose="020B0400000000000000" pitchFamily="50" charset="-128"/>
              <a:ea typeface="BIZ UDPゴシック" panose="020B0400000000000000" pitchFamily="50" charset="-128"/>
            </a:endParaRPr>
          </a:p>
        </p:txBody>
      </p:sp>
      <p:sp>
        <p:nvSpPr>
          <p:cNvPr id="4" name="タイトル 1">
            <a:extLst>
              <a:ext uri="{FF2B5EF4-FFF2-40B4-BE49-F238E27FC236}">
                <a16:creationId xmlns:a16="http://schemas.microsoft.com/office/drawing/2014/main" id="{2725B081-D0F3-CCB4-BC0F-3594F1298BB8}"/>
              </a:ext>
            </a:extLst>
          </p:cNvPr>
          <p:cNvSpPr txBox="1">
            <a:spLocks/>
          </p:cNvSpPr>
          <p:nvPr/>
        </p:nvSpPr>
        <p:spPr>
          <a:xfrm>
            <a:off x="155260" y="816288"/>
            <a:ext cx="9595480" cy="1328121"/>
          </a:xfrm>
          <a:prstGeom prst="rect">
            <a:avLst/>
          </a:prstGeom>
          <a:solidFill>
            <a:srgbClr val="FFFFCC"/>
          </a:solidFill>
        </p:spPr>
        <p:txBody>
          <a:bodyPr lIns="108000" tIns="45720" rIns="0" bIns="45720" anchor="ctr" anchorCtr="0"/>
          <a:lstStyle/>
          <a:p>
            <a:pPr algn="just">
              <a:lnSpc>
                <a:spcPct val="130000"/>
              </a:lnSpc>
              <a:defRPr/>
            </a:pPr>
            <a:r>
              <a:rPr lang="ja-JP" altLang="en-US" sz="2800" b="0" kern="0">
                <a:solidFill>
                  <a:prstClr val="black"/>
                </a:solidFill>
                <a:latin typeface="Meiryo UI"/>
                <a:ea typeface="Meiryo UI"/>
              </a:rPr>
              <a:t>〇</a:t>
            </a:r>
            <a:r>
              <a:rPr lang="ja-JP" altLang="en-US" sz="2800" kern="0">
                <a:solidFill>
                  <a:prstClr val="black"/>
                </a:solidFill>
                <a:latin typeface="Meiryo UI"/>
                <a:ea typeface="Meiryo UI"/>
              </a:rPr>
              <a:t>まずは家族に相談してみましょう。</a:t>
            </a:r>
            <a:endParaRPr lang="en-US" altLang="ja-JP" sz="2800" kern="0">
              <a:solidFill>
                <a:prstClr val="black"/>
              </a:solidFill>
              <a:latin typeface="Meiryo UI"/>
              <a:ea typeface="Meiryo UI"/>
            </a:endParaRPr>
          </a:p>
          <a:p>
            <a:pPr algn="just">
              <a:lnSpc>
                <a:spcPct val="130000"/>
              </a:lnSpc>
              <a:defRPr/>
            </a:pPr>
            <a:r>
              <a:rPr lang="ja-JP" altLang="en-US" sz="2800" b="0" kern="0">
                <a:solidFill>
                  <a:prstClr val="black"/>
                </a:solidFill>
                <a:latin typeface="Meiryo UI"/>
                <a:ea typeface="Meiryo UI"/>
              </a:rPr>
              <a:t>〇</a:t>
            </a:r>
            <a:r>
              <a:rPr lang="ja-JP" altLang="en-US" sz="2800" kern="0">
                <a:solidFill>
                  <a:prstClr val="black"/>
                </a:solidFill>
                <a:latin typeface="Meiryo UI"/>
                <a:ea typeface="Meiryo UI"/>
              </a:rPr>
              <a:t>専門家に相談することもできます。</a:t>
            </a:r>
            <a:endParaRPr lang="en-US" altLang="ja-JP" sz="2800" kern="0">
              <a:solidFill>
                <a:prstClr val="black"/>
              </a:solidFill>
              <a:latin typeface="Meiryo UI"/>
              <a:ea typeface="Meiryo UI"/>
            </a:endParaRPr>
          </a:p>
        </p:txBody>
      </p:sp>
      <p:graphicFrame>
        <p:nvGraphicFramePr>
          <p:cNvPr id="6" name="表 5">
            <a:extLst>
              <a:ext uri="{FF2B5EF4-FFF2-40B4-BE49-F238E27FC236}">
                <a16:creationId xmlns:a16="http://schemas.microsoft.com/office/drawing/2014/main" id="{10855701-726F-B7DA-A362-C65B20DC965B}"/>
              </a:ext>
            </a:extLst>
          </p:cNvPr>
          <p:cNvGraphicFramePr>
            <a:graphicFrameLocks noGrp="1"/>
          </p:cNvGraphicFramePr>
          <p:nvPr>
            <p:extLst>
              <p:ext uri="{D42A27DB-BD31-4B8C-83A1-F6EECF244321}">
                <p14:modId xmlns:p14="http://schemas.microsoft.com/office/powerpoint/2010/main" val="1404610645"/>
              </p:ext>
            </p:extLst>
          </p:nvPr>
        </p:nvGraphicFramePr>
        <p:xfrm>
          <a:off x="266700" y="2364302"/>
          <a:ext cx="9372600" cy="3926301"/>
        </p:xfrm>
        <a:graphic>
          <a:graphicData uri="http://schemas.openxmlformats.org/drawingml/2006/table">
            <a:tbl>
              <a:tblPr firstRow="1" bandRow="1"/>
              <a:tblGrid>
                <a:gridCol w="6096000">
                  <a:extLst>
                    <a:ext uri="{9D8B030D-6E8A-4147-A177-3AD203B41FA5}">
                      <a16:colId xmlns:a16="http://schemas.microsoft.com/office/drawing/2014/main" val="361666789"/>
                    </a:ext>
                  </a:extLst>
                </a:gridCol>
                <a:gridCol w="3276600">
                  <a:extLst>
                    <a:ext uri="{9D8B030D-6E8A-4147-A177-3AD203B41FA5}">
                      <a16:colId xmlns:a16="http://schemas.microsoft.com/office/drawing/2014/main" val="158443958"/>
                    </a:ext>
                  </a:extLst>
                </a:gridCol>
              </a:tblGrid>
              <a:tr h="1308767">
                <a:tc>
                  <a:txBody>
                    <a:bodyPr/>
                    <a:lstStyle>
                      <a:lvl1pPr marL="0" algn="l" defTabSz="914400" rtl="0" eaLnBrk="1" latinLnBrk="0" hangingPunct="1">
                        <a:defRPr kumimoji="1" sz="1800" b="1" kern="1200">
                          <a:solidFill>
                            <a:schemeClr val="lt1"/>
                          </a:solidFill>
                          <a:latin typeface="Calibri"/>
                        </a:defRPr>
                      </a:lvl1pPr>
                      <a:lvl2pPr marL="457200" algn="l" defTabSz="914400" rtl="0" eaLnBrk="1" latinLnBrk="0" hangingPunct="1">
                        <a:defRPr kumimoji="1" sz="1800" b="1" kern="1200">
                          <a:solidFill>
                            <a:schemeClr val="lt1"/>
                          </a:solidFill>
                          <a:latin typeface="Calibri"/>
                        </a:defRPr>
                      </a:lvl2pPr>
                      <a:lvl3pPr marL="914400" algn="l" defTabSz="914400" rtl="0" eaLnBrk="1" latinLnBrk="0" hangingPunct="1">
                        <a:defRPr kumimoji="1" sz="1800" b="1" kern="1200">
                          <a:solidFill>
                            <a:schemeClr val="lt1"/>
                          </a:solidFill>
                          <a:latin typeface="Calibri"/>
                        </a:defRPr>
                      </a:lvl3pPr>
                      <a:lvl4pPr marL="1371600" algn="l" defTabSz="914400" rtl="0" eaLnBrk="1" latinLnBrk="0" hangingPunct="1">
                        <a:defRPr kumimoji="1" sz="1800" b="1" kern="1200">
                          <a:solidFill>
                            <a:schemeClr val="lt1"/>
                          </a:solidFill>
                          <a:latin typeface="Calibri"/>
                        </a:defRPr>
                      </a:lvl4pPr>
                      <a:lvl5pPr marL="1828800" algn="l" defTabSz="914400" rtl="0" eaLnBrk="1" latinLnBrk="0" hangingPunct="1">
                        <a:defRPr kumimoji="1" sz="1800" b="1" kern="1200">
                          <a:solidFill>
                            <a:schemeClr val="lt1"/>
                          </a:solidFill>
                          <a:latin typeface="Calibri"/>
                        </a:defRPr>
                      </a:lvl5pPr>
                      <a:lvl6pPr marL="2286000" algn="l" defTabSz="914400" rtl="0" eaLnBrk="1" latinLnBrk="0" hangingPunct="1">
                        <a:defRPr kumimoji="1" sz="1800" b="1" kern="1200">
                          <a:solidFill>
                            <a:schemeClr val="lt1"/>
                          </a:solidFill>
                          <a:latin typeface="Calibri"/>
                        </a:defRPr>
                      </a:lvl6pPr>
                      <a:lvl7pPr marL="2743200" algn="l" defTabSz="914400" rtl="0" eaLnBrk="1" latinLnBrk="0" hangingPunct="1">
                        <a:defRPr kumimoji="1" sz="1800" b="1" kern="1200">
                          <a:solidFill>
                            <a:schemeClr val="lt1"/>
                          </a:solidFill>
                          <a:latin typeface="Calibri"/>
                        </a:defRPr>
                      </a:lvl7pPr>
                      <a:lvl8pPr marL="3200400" algn="l" defTabSz="914400" rtl="0" eaLnBrk="1" latinLnBrk="0" hangingPunct="1">
                        <a:defRPr kumimoji="1" sz="1800" b="1" kern="1200">
                          <a:solidFill>
                            <a:schemeClr val="lt1"/>
                          </a:solidFill>
                          <a:latin typeface="Calibri"/>
                        </a:defRPr>
                      </a:lvl8pPr>
                      <a:lvl9pPr marL="3657600" algn="l" defTabSz="914400" rtl="0" eaLnBrk="1" latinLnBrk="0" hangingPunct="1">
                        <a:defRPr kumimoji="1" sz="1800" b="1" kern="1200">
                          <a:solidFill>
                            <a:schemeClr val="lt1"/>
                          </a:solidFill>
                          <a:latin typeface="Calibri"/>
                        </a:defRPr>
                      </a:lvl9pPr>
                    </a:lstStyle>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契約や商品について困ったときは</a:t>
                      </a:r>
                      <a:endParaRPr kumimoji="1" lang="en-US" altLang="ja-JP" sz="2400" b="1">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　⇒　消費者ホットライン（全国共通）　</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b="1" kern="1200">
                          <a:solidFill>
                            <a:schemeClr val="lt1"/>
                          </a:solidFill>
                          <a:latin typeface="Calibri"/>
                        </a:defRPr>
                      </a:lvl1pPr>
                      <a:lvl2pPr marL="457200" algn="l" defTabSz="914400" rtl="0" eaLnBrk="1" latinLnBrk="0" hangingPunct="1">
                        <a:defRPr kumimoji="1" sz="1800" b="1" kern="1200">
                          <a:solidFill>
                            <a:schemeClr val="lt1"/>
                          </a:solidFill>
                          <a:latin typeface="Calibri"/>
                        </a:defRPr>
                      </a:lvl2pPr>
                      <a:lvl3pPr marL="914400" algn="l" defTabSz="914400" rtl="0" eaLnBrk="1" latinLnBrk="0" hangingPunct="1">
                        <a:defRPr kumimoji="1" sz="1800" b="1" kern="1200">
                          <a:solidFill>
                            <a:schemeClr val="lt1"/>
                          </a:solidFill>
                          <a:latin typeface="Calibri"/>
                        </a:defRPr>
                      </a:lvl3pPr>
                      <a:lvl4pPr marL="1371600" algn="l" defTabSz="914400" rtl="0" eaLnBrk="1" latinLnBrk="0" hangingPunct="1">
                        <a:defRPr kumimoji="1" sz="1800" b="1" kern="1200">
                          <a:solidFill>
                            <a:schemeClr val="lt1"/>
                          </a:solidFill>
                          <a:latin typeface="Calibri"/>
                        </a:defRPr>
                      </a:lvl4pPr>
                      <a:lvl5pPr marL="1828800" algn="l" defTabSz="914400" rtl="0" eaLnBrk="1" latinLnBrk="0" hangingPunct="1">
                        <a:defRPr kumimoji="1" sz="1800" b="1" kern="1200">
                          <a:solidFill>
                            <a:schemeClr val="lt1"/>
                          </a:solidFill>
                          <a:latin typeface="Calibri"/>
                        </a:defRPr>
                      </a:lvl5pPr>
                      <a:lvl6pPr marL="2286000" algn="l" defTabSz="914400" rtl="0" eaLnBrk="1" latinLnBrk="0" hangingPunct="1">
                        <a:defRPr kumimoji="1" sz="1800" b="1" kern="1200">
                          <a:solidFill>
                            <a:schemeClr val="lt1"/>
                          </a:solidFill>
                          <a:latin typeface="Calibri"/>
                        </a:defRPr>
                      </a:lvl6pPr>
                      <a:lvl7pPr marL="2743200" algn="l" defTabSz="914400" rtl="0" eaLnBrk="1" latinLnBrk="0" hangingPunct="1">
                        <a:defRPr kumimoji="1" sz="1800" b="1" kern="1200">
                          <a:solidFill>
                            <a:schemeClr val="lt1"/>
                          </a:solidFill>
                          <a:latin typeface="Calibri"/>
                        </a:defRPr>
                      </a:lvl7pPr>
                      <a:lvl8pPr marL="3200400" algn="l" defTabSz="914400" rtl="0" eaLnBrk="1" latinLnBrk="0" hangingPunct="1">
                        <a:defRPr kumimoji="1" sz="1800" b="1" kern="1200">
                          <a:solidFill>
                            <a:schemeClr val="lt1"/>
                          </a:solidFill>
                          <a:latin typeface="Calibri"/>
                        </a:defRPr>
                      </a:lvl8pPr>
                      <a:lvl9pPr marL="3657600" algn="l" defTabSz="914400" rtl="0" eaLnBrk="1" latinLnBrk="0" hangingPunct="1">
                        <a:defRPr kumimoji="1" sz="1800" b="1" kern="1200">
                          <a:solidFill>
                            <a:schemeClr val="lt1"/>
                          </a:solidFill>
                          <a:latin typeface="Calibri"/>
                        </a:defRPr>
                      </a:lvl9pPr>
                    </a:lstStyle>
                    <a:p>
                      <a:r>
                        <a:rPr kumimoji="1" lang="ja-JP" altLang="en-US" sz="2000" b="1">
                          <a:solidFill>
                            <a:srgbClr val="FF0000"/>
                          </a:solidFill>
                          <a:latin typeface="Meiryo UI" panose="020B0604030504040204" pitchFamily="50" charset="-128"/>
                          <a:ea typeface="Meiryo UI" panose="020B0604030504040204" pitchFamily="50" charset="-128"/>
                        </a:rPr>
                        <a:t>１８８（いやや）</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2959202"/>
                  </a:ext>
                </a:extLst>
              </a:tr>
              <a:tr h="1308767">
                <a:tc>
                  <a:txBody>
                    <a:bodyPr/>
                    <a:lstStyle>
                      <a:lvl1pPr marL="0" algn="l" defTabSz="914400" rtl="0" eaLnBrk="1" latinLnBrk="0" hangingPunct="1">
                        <a:defRPr kumimoji="1" sz="1800" kern="1200">
                          <a:solidFill>
                            <a:schemeClr val="dk1"/>
                          </a:solidFill>
                          <a:latin typeface="Calibri"/>
                        </a:defRPr>
                      </a:lvl1pPr>
                      <a:lvl2pPr marL="457200" algn="l" defTabSz="914400" rtl="0" eaLnBrk="1" latinLnBrk="0" hangingPunct="1">
                        <a:defRPr kumimoji="1" sz="1800" kern="1200">
                          <a:solidFill>
                            <a:schemeClr val="dk1"/>
                          </a:solidFill>
                          <a:latin typeface="Calibri"/>
                        </a:defRPr>
                      </a:lvl2pPr>
                      <a:lvl3pPr marL="914400" algn="l" defTabSz="914400" rtl="0" eaLnBrk="1" latinLnBrk="0" hangingPunct="1">
                        <a:defRPr kumimoji="1" sz="1800" kern="1200">
                          <a:solidFill>
                            <a:schemeClr val="dk1"/>
                          </a:solidFill>
                          <a:latin typeface="Calibri"/>
                        </a:defRPr>
                      </a:lvl3pPr>
                      <a:lvl4pPr marL="1371600" algn="l" defTabSz="914400" rtl="0" eaLnBrk="1" latinLnBrk="0" hangingPunct="1">
                        <a:defRPr kumimoji="1" sz="1800" kern="1200">
                          <a:solidFill>
                            <a:schemeClr val="dk1"/>
                          </a:solidFill>
                          <a:latin typeface="Calibri"/>
                        </a:defRPr>
                      </a:lvl4pPr>
                      <a:lvl5pPr marL="1828800" algn="l" defTabSz="914400" rtl="0" eaLnBrk="1" latinLnBrk="0" hangingPunct="1">
                        <a:defRPr kumimoji="1" sz="1800" kern="1200">
                          <a:solidFill>
                            <a:schemeClr val="dk1"/>
                          </a:solidFill>
                          <a:latin typeface="Calibri"/>
                        </a:defRPr>
                      </a:lvl5pPr>
                      <a:lvl6pPr marL="2286000" algn="l" defTabSz="914400" rtl="0" eaLnBrk="1" latinLnBrk="0" hangingPunct="1">
                        <a:defRPr kumimoji="1" sz="1800" kern="1200">
                          <a:solidFill>
                            <a:schemeClr val="dk1"/>
                          </a:solidFill>
                          <a:latin typeface="Calibri"/>
                        </a:defRPr>
                      </a:lvl6pPr>
                      <a:lvl7pPr marL="2743200" algn="l" defTabSz="914400" rtl="0" eaLnBrk="1" latinLnBrk="0" hangingPunct="1">
                        <a:defRPr kumimoji="1" sz="1800" kern="1200">
                          <a:solidFill>
                            <a:schemeClr val="dk1"/>
                          </a:solidFill>
                          <a:latin typeface="Calibri"/>
                        </a:defRPr>
                      </a:lvl7pPr>
                      <a:lvl8pPr marL="3200400" algn="l" defTabSz="914400" rtl="0" eaLnBrk="1" latinLnBrk="0" hangingPunct="1">
                        <a:defRPr kumimoji="1" sz="1800" kern="1200">
                          <a:solidFill>
                            <a:schemeClr val="dk1"/>
                          </a:solidFill>
                          <a:latin typeface="Calibri"/>
                        </a:defRPr>
                      </a:lvl8pPr>
                      <a:lvl9pPr marL="3657600" algn="l" defTabSz="914400" rtl="0" eaLnBrk="1" latinLnBrk="0" hangingPunct="1">
                        <a:defRPr kumimoji="1" sz="1800" kern="1200">
                          <a:solidFill>
                            <a:schemeClr val="dk1"/>
                          </a:solidFill>
                          <a:latin typeface="Calibri"/>
                        </a:defRPr>
                      </a:lvl9pPr>
                    </a:lstStyle>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警察に相談したいときは</a:t>
                      </a:r>
                      <a:endParaRPr kumimoji="1" lang="en-US" altLang="ja-JP" sz="2400" b="1">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　⇒　警察相談専用電話（全国共通）</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dk1"/>
                          </a:solidFill>
                          <a:latin typeface="Calibri"/>
                        </a:defRPr>
                      </a:lvl1pPr>
                      <a:lvl2pPr marL="457200" algn="l" defTabSz="914400" rtl="0" eaLnBrk="1" latinLnBrk="0" hangingPunct="1">
                        <a:defRPr kumimoji="1" sz="1800" kern="1200">
                          <a:solidFill>
                            <a:schemeClr val="dk1"/>
                          </a:solidFill>
                          <a:latin typeface="Calibri"/>
                        </a:defRPr>
                      </a:lvl2pPr>
                      <a:lvl3pPr marL="914400" algn="l" defTabSz="914400" rtl="0" eaLnBrk="1" latinLnBrk="0" hangingPunct="1">
                        <a:defRPr kumimoji="1" sz="1800" kern="1200">
                          <a:solidFill>
                            <a:schemeClr val="dk1"/>
                          </a:solidFill>
                          <a:latin typeface="Calibri"/>
                        </a:defRPr>
                      </a:lvl3pPr>
                      <a:lvl4pPr marL="1371600" algn="l" defTabSz="914400" rtl="0" eaLnBrk="1" latinLnBrk="0" hangingPunct="1">
                        <a:defRPr kumimoji="1" sz="1800" kern="1200">
                          <a:solidFill>
                            <a:schemeClr val="dk1"/>
                          </a:solidFill>
                          <a:latin typeface="Calibri"/>
                        </a:defRPr>
                      </a:lvl4pPr>
                      <a:lvl5pPr marL="1828800" algn="l" defTabSz="914400" rtl="0" eaLnBrk="1" latinLnBrk="0" hangingPunct="1">
                        <a:defRPr kumimoji="1" sz="1800" kern="1200">
                          <a:solidFill>
                            <a:schemeClr val="dk1"/>
                          </a:solidFill>
                          <a:latin typeface="Calibri"/>
                        </a:defRPr>
                      </a:lvl5pPr>
                      <a:lvl6pPr marL="2286000" algn="l" defTabSz="914400" rtl="0" eaLnBrk="1" latinLnBrk="0" hangingPunct="1">
                        <a:defRPr kumimoji="1" sz="1800" kern="1200">
                          <a:solidFill>
                            <a:schemeClr val="dk1"/>
                          </a:solidFill>
                          <a:latin typeface="Calibri"/>
                        </a:defRPr>
                      </a:lvl6pPr>
                      <a:lvl7pPr marL="2743200" algn="l" defTabSz="914400" rtl="0" eaLnBrk="1" latinLnBrk="0" hangingPunct="1">
                        <a:defRPr kumimoji="1" sz="1800" kern="1200">
                          <a:solidFill>
                            <a:schemeClr val="dk1"/>
                          </a:solidFill>
                          <a:latin typeface="Calibri"/>
                        </a:defRPr>
                      </a:lvl7pPr>
                      <a:lvl8pPr marL="3200400" algn="l" defTabSz="914400" rtl="0" eaLnBrk="1" latinLnBrk="0" hangingPunct="1">
                        <a:defRPr kumimoji="1" sz="1800" kern="1200">
                          <a:solidFill>
                            <a:schemeClr val="dk1"/>
                          </a:solidFill>
                          <a:latin typeface="Calibri"/>
                        </a:defRPr>
                      </a:lvl8pPr>
                      <a:lvl9pPr marL="3657600" algn="l" defTabSz="914400" rtl="0" eaLnBrk="1" latinLnBrk="0" hangingPunct="1">
                        <a:defRPr kumimoji="1" sz="1800" kern="1200">
                          <a:solidFill>
                            <a:schemeClr val="dk1"/>
                          </a:solidFill>
                          <a:latin typeface="Calibri"/>
                        </a:defRPr>
                      </a:lvl9pPr>
                    </a:lstStyle>
                    <a:p>
                      <a:r>
                        <a:rPr kumimoji="1" lang="ja-JP" altLang="en-US" sz="2000" b="1">
                          <a:solidFill>
                            <a:schemeClr val="tx1"/>
                          </a:solidFill>
                          <a:latin typeface="Meiryo UI" panose="020B0604030504040204" pitchFamily="50" charset="-128"/>
                          <a:ea typeface="Meiryo UI" panose="020B0604030504040204" pitchFamily="50" charset="-128"/>
                        </a:rPr>
                        <a:t>＃９１１０</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5664539"/>
                  </a:ext>
                </a:extLst>
              </a:tr>
              <a:tr h="1308767">
                <a:tc>
                  <a:txBody>
                    <a:bodyPr/>
                    <a:lstStyle>
                      <a:lvl1pPr marL="0" algn="l" defTabSz="914400" rtl="0" eaLnBrk="1" latinLnBrk="0" hangingPunct="1">
                        <a:defRPr kumimoji="1" sz="1800" kern="1200">
                          <a:solidFill>
                            <a:schemeClr val="dk1"/>
                          </a:solidFill>
                          <a:latin typeface="Calibri"/>
                        </a:defRPr>
                      </a:lvl1pPr>
                      <a:lvl2pPr marL="457200" algn="l" defTabSz="914400" rtl="0" eaLnBrk="1" latinLnBrk="0" hangingPunct="1">
                        <a:defRPr kumimoji="1" sz="1800" kern="1200">
                          <a:solidFill>
                            <a:schemeClr val="dk1"/>
                          </a:solidFill>
                          <a:latin typeface="Calibri"/>
                        </a:defRPr>
                      </a:lvl2pPr>
                      <a:lvl3pPr marL="914400" algn="l" defTabSz="914400" rtl="0" eaLnBrk="1" latinLnBrk="0" hangingPunct="1">
                        <a:defRPr kumimoji="1" sz="1800" kern="1200">
                          <a:solidFill>
                            <a:schemeClr val="dk1"/>
                          </a:solidFill>
                          <a:latin typeface="Calibri"/>
                        </a:defRPr>
                      </a:lvl3pPr>
                      <a:lvl4pPr marL="1371600" algn="l" defTabSz="914400" rtl="0" eaLnBrk="1" latinLnBrk="0" hangingPunct="1">
                        <a:defRPr kumimoji="1" sz="1800" kern="1200">
                          <a:solidFill>
                            <a:schemeClr val="dk1"/>
                          </a:solidFill>
                          <a:latin typeface="Calibri"/>
                        </a:defRPr>
                      </a:lvl4pPr>
                      <a:lvl5pPr marL="1828800" algn="l" defTabSz="914400" rtl="0" eaLnBrk="1" latinLnBrk="0" hangingPunct="1">
                        <a:defRPr kumimoji="1" sz="1800" kern="1200">
                          <a:solidFill>
                            <a:schemeClr val="dk1"/>
                          </a:solidFill>
                          <a:latin typeface="Calibri"/>
                        </a:defRPr>
                      </a:lvl5pPr>
                      <a:lvl6pPr marL="2286000" algn="l" defTabSz="914400" rtl="0" eaLnBrk="1" latinLnBrk="0" hangingPunct="1">
                        <a:defRPr kumimoji="1" sz="1800" kern="1200">
                          <a:solidFill>
                            <a:schemeClr val="dk1"/>
                          </a:solidFill>
                          <a:latin typeface="Calibri"/>
                        </a:defRPr>
                      </a:lvl6pPr>
                      <a:lvl7pPr marL="2743200" algn="l" defTabSz="914400" rtl="0" eaLnBrk="1" latinLnBrk="0" hangingPunct="1">
                        <a:defRPr kumimoji="1" sz="1800" kern="1200">
                          <a:solidFill>
                            <a:schemeClr val="dk1"/>
                          </a:solidFill>
                          <a:latin typeface="Calibri"/>
                        </a:defRPr>
                      </a:lvl7pPr>
                      <a:lvl8pPr marL="3200400" algn="l" defTabSz="914400" rtl="0" eaLnBrk="1" latinLnBrk="0" hangingPunct="1">
                        <a:defRPr kumimoji="1" sz="1800" kern="1200">
                          <a:solidFill>
                            <a:schemeClr val="dk1"/>
                          </a:solidFill>
                          <a:latin typeface="Calibri"/>
                        </a:defRPr>
                      </a:lvl8pPr>
                      <a:lvl9pPr marL="3657600" algn="l" defTabSz="914400" rtl="0" eaLnBrk="1" latinLnBrk="0" hangingPunct="1">
                        <a:defRPr kumimoji="1" sz="1800" kern="1200">
                          <a:solidFill>
                            <a:schemeClr val="dk1"/>
                          </a:solidFill>
                          <a:latin typeface="Calibri"/>
                        </a:defRPr>
                      </a:lvl9pPr>
                    </a:lstStyle>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金融サービスについて困ったときは</a:t>
                      </a:r>
                      <a:endParaRPr kumimoji="1" lang="en-US" altLang="ja-JP" sz="2400" b="1">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2400" b="1">
                          <a:solidFill>
                            <a:schemeClr val="tx1"/>
                          </a:solidFill>
                          <a:latin typeface="Meiryo UI" panose="020B0604030504040204" pitchFamily="50" charset="-128"/>
                          <a:ea typeface="Meiryo UI" panose="020B0604030504040204" pitchFamily="50" charset="-128"/>
                        </a:rPr>
                        <a:t>　⇒　金融庁　金融サービス利用者相談室</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dk1"/>
                          </a:solidFill>
                          <a:latin typeface="Calibri"/>
                        </a:defRPr>
                      </a:lvl1pPr>
                      <a:lvl2pPr marL="457200" algn="l" defTabSz="914400" rtl="0" eaLnBrk="1" latinLnBrk="0" hangingPunct="1">
                        <a:defRPr kumimoji="1" sz="1800" kern="1200">
                          <a:solidFill>
                            <a:schemeClr val="dk1"/>
                          </a:solidFill>
                          <a:latin typeface="Calibri"/>
                        </a:defRPr>
                      </a:lvl2pPr>
                      <a:lvl3pPr marL="914400" algn="l" defTabSz="914400" rtl="0" eaLnBrk="1" latinLnBrk="0" hangingPunct="1">
                        <a:defRPr kumimoji="1" sz="1800" kern="1200">
                          <a:solidFill>
                            <a:schemeClr val="dk1"/>
                          </a:solidFill>
                          <a:latin typeface="Calibri"/>
                        </a:defRPr>
                      </a:lvl3pPr>
                      <a:lvl4pPr marL="1371600" algn="l" defTabSz="914400" rtl="0" eaLnBrk="1" latinLnBrk="0" hangingPunct="1">
                        <a:defRPr kumimoji="1" sz="1800" kern="1200">
                          <a:solidFill>
                            <a:schemeClr val="dk1"/>
                          </a:solidFill>
                          <a:latin typeface="Calibri"/>
                        </a:defRPr>
                      </a:lvl4pPr>
                      <a:lvl5pPr marL="1828800" algn="l" defTabSz="914400" rtl="0" eaLnBrk="1" latinLnBrk="0" hangingPunct="1">
                        <a:defRPr kumimoji="1" sz="1800" kern="1200">
                          <a:solidFill>
                            <a:schemeClr val="dk1"/>
                          </a:solidFill>
                          <a:latin typeface="Calibri"/>
                        </a:defRPr>
                      </a:lvl5pPr>
                      <a:lvl6pPr marL="2286000" algn="l" defTabSz="914400" rtl="0" eaLnBrk="1" latinLnBrk="0" hangingPunct="1">
                        <a:defRPr kumimoji="1" sz="1800" kern="1200">
                          <a:solidFill>
                            <a:schemeClr val="dk1"/>
                          </a:solidFill>
                          <a:latin typeface="Calibri"/>
                        </a:defRPr>
                      </a:lvl6pPr>
                      <a:lvl7pPr marL="2743200" algn="l" defTabSz="914400" rtl="0" eaLnBrk="1" latinLnBrk="0" hangingPunct="1">
                        <a:defRPr kumimoji="1" sz="1800" kern="1200">
                          <a:solidFill>
                            <a:schemeClr val="dk1"/>
                          </a:solidFill>
                          <a:latin typeface="Calibri"/>
                        </a:defRPr>
                      </a:lvl7pPr>
                      <a:lvl8pPr marL="3200400" algn="l" defTabSz="914400" rtl="0" eaLnBrk="1" latinLnBrk="0" hangingPunct="1">
                        <a:defRPr kumimoji="1" sz="1800" kern="1200">
                          <a:solidFill>
                            <a:schemeClr val="dk1"/>
                          </a:solidFill>
                          <a:latin typeface="Calibri"/>
                        </a:defRPr>
                      </a:lvl8pPr>
                      <a:lvl9pPr marL="3657600" algn="l" defTabSz="914400" rtl="0" eaLnBrk="1" latinLnBrk="0" hangingPunct="1">
                        <a:defRPr kumimoji="1" sz="1800" kern="1200">
                          <a:solidFill>
                            <a:schemeClr val="dk1"/>
                          </a:solidFill>
                          <a:latin typeface="Calibri"/>
                        </a:defRPr>
                      </a:lvl9pPr>
                    </a:lstStyle>
                    <a:p>
                      <a:r>
                        <a:rPr kumimoji="1" lang="ja-JP" altLang="en-US" sz="2000" b="1">
                          <a:solidFill>
                            <a:schemeClr val="tx1"/>
                          </a:solidFill>
                          <a:latin typeface="Meiryo UI" panose="020B0604030504040204" pitchFamily="50" charset="-128"/>
                          <a:ea typeface="Meiryo UI" panose="020B0604030504040204" pitchFamily="50" charset="-128"/>
                        </a:rPr>
                        <a:t>０５７０－０１６８１１</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0449034"/>
                  </a:ext>
                </a:extLst>
              </a:tr>
            </a:tbl>
          </a:graphicData>
        </a:graphic>
      </p:graphicFrame>
      <p:pic>
        <p:nvPicPr>
          <p:cNvPr id="8" name="Picture 4" descr="どうしよう？困ったときは、消費者ホットライン188番にご相談を！ | 暮らしに役立つ情報 | 政府広報オンライン">
            <a:extLst>
              <a:ext uri="{FF2B5EF4-FFF2-40B4-BE49-F238E27FC236}">
                <a16:creationId xmlns:a16="http://schemas.microsoft.com/office/drawing/2014/main" id="{93FB29F3-B9D6-2FDA-9DC1-C25449EC453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99134" y="2549199"/>
            <a:ext cx="1087766" cy="1019781"/>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5">
            <a:extLst>
              <a:ext uri="{FF2B5EF4-FFF2-40B4-BE49-F238E27FC236}">
                <a16:creationId xmlns:a16="http://schemas.microsoft.com/office/drawing/2014/main" id="{72AB528B-EE9F-76A5-1EAA-C19F20F27B81}"/>
              </a:ext>
            </a:extLst>
          </p:cNvPr>
          <p:cNvSpPr txBox="1">
            <a:spLocks noChangeArrowheads="1"/>
          </p:cNvSpPr>
          <p:nvPr/>
        </p:nvSpPr>
        <p:spPr bwMode="auto">
          <a:xfrm>
            <a:off x="1854200" y="2006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トラブルにあった時は独りで悩まずに相談</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9A8B5BDA-10D5-2BDB-A063-E0BE2A697217}"/>
              </a:ext>
            </a:extLst>
          </p:cNvPr>
          <p:cNvSpPr/>
          <p:nvPr/>
        </p:nvSpPr>
        <p:spPr>
          <a:xfrm>
            <a:off x="4251938" y="50800"/>
            <a:ext cx="396262"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とき</a:t>
            </a:r>
            <a:endParaRPr lang="ja-JP" altLang="en-US" sz="1200" b="0">
              <a:solidFill>
                <a:schemeClr val="bg1"/>
              </a:solidFill>
            </a:endParaRPr>
          </a:p>
        </p:txBody>
      </p:sp>
      <p:sp>
        <p:nvSpPr>
          <p:cNvPr id="14" name="正方形/長方形 13">
            <a:extLst>
              <a:ext uri="{FF2B5EF4-FFF2-40B4-BE49-F238E27FC236}">
                <a16:creationId xmlns:a16="http://schemas.microsoft.com/office/drawing/2014/main" id="{975F3A82-D6BF-100E-E827-B29EBC78FEB4}"/>
              </a:ext>
            </a:extLst>
          </p:cNvPr>
          <p:cNvSpPr/>
          <p:nvPr/>
        </p:nvSpPr>
        <p:spPr>
          <a:xfrm>
            <a:off x="4953000" y="51219"/>
            <a:ext cx="2869696" cy="276999"/>
          </a:xfrm>
          <a:prstGeom prst="rect">
            <a:avLst/>
          </a:prstGeom>
        </p:spPr>
        <p:txBody>
          <a:bodyPr wrap="squar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ひと　　　　　　　なや　　　　　　　　　　そうだん</a:t>
            </a:r>
            <a:endParaRPr lang="ja-JP" altLang="en-US" sz="1200" b="0">
              <a:solidFill>
                <a:schemeClr val="bg1"/>
              </a:solidFill>
            </a:endParaRPr>
          </a:p>
        </p:txBody>
      </p:sp>
      <p:sp>
        <p:nvSpPr>
          <p:cNvPr id="16" name="正方形/長方形 15">
            <a:extLst>
              <a:ext uri="{FF2B5EF4-FFF2-40B4-BE49-F238E27FC236}">
                <a16:creationId xmlns:a16="http://schemas.microsoft.com/office/drawing/2014/main" id="{8E3E14CF-D7CE-0233-D0A0-DF6C1E376455}"/>
              </a:ext>
            </a:extLst>
          </p:cNvPr>
          <p:cNvSpPr/>
          <p:nvPr/>
        </p:nvSpPr>
        <p:spPr>
          <a:xfrm>
            <a:off x="419100" y="2410700"/>
            <a:ext cx="2784737"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けいやく　　　しょうひん　　　　　　　　　　こま</a:t>
            </a:r>
            <a:endParaRPr lang="ja-JP" altLang="en-US" sz="1200" b="0"/>
          </a:p>
        </p:txBody>
      </p:sp>
      <p:sp>
        <p:nvSpPr>
          <p:cNvPr id="18" name="正方形/長方形 17">
            <a:extLst>
              <a:ext uri="{FF2B5EF4-FFF2-40B4-BE49-F238E27FC236}">
                <a16:creationId xmlns:a16="http://schemas.microsoft.com/office/drawing/2014/main" id="{C4BAB265-562F-98A7-F4F1-53B0CADD5E06}"/>
              </a:ext>
            </a:extLst>
          </p:cNvPr>
          <p:cNvSpPr/>
          <p:nvPr/>
        </p:nvSpPr>
        <p:spPr>
          <a:xfrm>
            <a:off x="1172367" y="2977050"/>
            <a:ext cx="373531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しょうひしゃ　　　　　　　　　　　　　　　　　　ぜんこく　きょうつう</a:t>
            </a:r>
            <a:endParaRPr lang="ja-JP" altLang="en-US" sz="1200" b="0"/>
          </a:p>
        </p:txBody>
      </p:sp>
      <p:sp>
        <p:nvSpPr>
          <p:cNvPr id="20" name="正方形/長方形 19">
            <a:extLst>
              <a:ext uri="{FF2B5EF4-FFF2-40B4-BE49-F238E27FC236}">
                <a16:creationId xmlns:a16="http://schemas.microsoft.com/office/drawing/2014/main" id="{7CC14505-7F56-E844-5CFE-5A4F1BB43DA2}"/>
              </a:ext>
            </a:extLst>
          </p:cNvPr>
          <p:cNvSpPr/>
          <p:nvPr/>
        </p:nvSpPr>
        <p:spPr>
          <a:xfrm>
            <a:off x="419100" y="3697589"/>
            <a:ext cx="1455848"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けいさつ　　　そうだん</a:t>
            </a:r>
            <a:endParaRPr lang="ja-JP" altLang="en-US" sz="1200" b="0"/>
          </a:p>
        </p:txBody>
      </p:sp>
      <p:sp>
        <p:nvSpPr>
          <p:cNvPr id="22" name="正方形/長方形 21">
            <a:extLst>
              <a:ext uri="{FF2B5EF4-FFF2-40B4-BE49-F238E27FC236}">
                <a16:creationId xmlns:a16="http://schemas.microsoft.com/office/drawing/2014/main" id="{8A360B0F-C38D-FCB8-ABBA-3B66134C92D1}"/>
              </a:ext>
            </a:extLst>
          </p:cNvPr>
          <p:cNvSpPr/>
          <p:nvPr/>
        </p:nvSpPr>
        <p:spPr>
          <a:xfrm>
            <a:off x="1063363" y="4261483"/>
            <a:ext cx="3953326"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けいさつ　そうだん　　せんよう　でんわ　　　　　ぜんこく　きょうつう</a:t>
            </a:r>
            <a:endParaRPr lang="ja-JP" altLang="en-US" sz="1200" b="0"/>
          </a:p>
        </p:txBody>
      </p:sp>
      <p:sp>
        <p:nvSpPr>
          <p:cNvPr id="24" name="正方形/長方形 23">
            <a:extLst>
              <a:ext uri="{FF2B5EF4-FFF2-40B4-BE49-F238E27FC236}">
                <a16:creationId xmlns:a16="http://schemas.microsoft.com/office/drawing/2014/main" id="{5BE1485B-F464-9331-E727-22858979E1D7}"/>
              </a:ext>
            </a:extLst>
          </p:cNvPr>
          <p:cNvSpPr/>
          <p:nvPr/>
        </p:nvSpPr>
        <p:spPr>
          <a:xfrm>
            <a:off x="356840" y="5044920"/>
            <a:ext cx="3033203"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きんゆう　　　　　　　　　　　　　　　　　　　　 こま</a:t>
            </a:r>
            <a:endParaRPr lang="ja-JP" altLang="en-US" sz="1200" b="0"/>
          </a:p>
        </p:txBody>
      </p:sp>
      <p:sp>
        <p:nvSpPr>
          <p:cNvPr id="26" name="正方形/長方形 25">
            <a:extLst>
              <a:ext uri="{FF2B5EF4-FFF2-40B4-BE49-F238E27FC236}">
                <a16:creationId xmlns:a16="http://schemas.microsoft.com/office/drawing/2014/main" id="{FB6CCD4B-BD73-8672-4D2F-5E2D6EEA4E20}"/>
              </a:ext>
            </a:extLst>
          </p:cNvPr>
          <p:cNvSpPr/>
          <p:nvPr/>
        </p:nvSpPr>
        <p:spPr>
          <a:xfrm>
            <a:off x="1043791" y="5608814"/>
            <a:ext cx="46281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きんゆうちょう　　　きんゆう　　　　　　　　　　　　りようしゃ　　　　そうだんしつ</a:t>
            </a:r>
            <a:endParaRPr lang="ja-JP" altLang="en-US" sz="1200" b="0"/>
          </a:p>
        </p:txBody>
      </p:sp>
      <p:sp>
        <p:nvSpPr>
          <p:cNvPr id="28" name="正方形/長方形 27">
            <a:extLst>
              <a:ext uri="{FF2B5EF4-FFF2-40B4-BE49-F238E27FC236}">
                <a16:creationId xmlns:a16="http://schemas.microsoft.com/office/drawing/2014/main" id="{B1154E5E-3CB6-CC5E-123E-9AF042FB9930}"/>
              </a:ext>
            </a:extLst>
          </p:cNvPr>
          <p:cNvSpPr/>
          <p:nvPr/>
        </p:nvSpPr>
        <p:spPr>
          <a:xfrm>
            <a:off x="1452769" y="835410"/>
            <a:ext cx="1891865" cy="276999"/>
          </a:xfrm>
          <a:prstGeom prst="rect">
            <a:avLst/>
          </a:prstGeom>
        </p:spPr>
        <p:txBody>
          <a:bodyPr wrap="square" lIns="91440" tIns="45720" rIns="91440" bIns="45720" anchor="t">
            <a:spAutoFit/>
          </a:bodyPr>
          <a:lstStyle/>
          <a:p>
            <a:r>
              <a:rPr kumimoji="1" lang="ja-JP" altLang="en-US" sz="1200" b="0" kern="0">
                <a:latin typeface="Meiryo UI"/>
                <a:ea typeface="Meiryo UI"/>
              </a:rPr>
              <a:t>　　かぞく　　　　　　　そうだん</a:t>
            </a:r>
            <a:endParaRPr lang="ja-JP" altLang="en-US" sz="1200" b="0">
              <a:latin typeface="Meiryo UI"/>
              <a:ea typeface="Meiryo UI"/>
            </a:endParaRPr>
          </a:p>
        </p:txBody>
      </p:sp>
      <p:sp>
        <p:nvSpPr>
          <p:cNvPr id="30" name="正方形/長方形 29">
            <a:extLst>
              <a:ext uri="{FF2B5EF4-FFF2-40B4-BE49-F238E27FC236}">
                <a16:creationId xmlns:a16="http://schemas.microsoft.com/office/drawing/2014/main" id="{BEC1045F-BCE2-85B6-74A4-238EEB0B7966}"/>
              </a:ext>
            </a:extLst>
          </p:cNvPr>
          <p:cNvSpPr/>
          <p:nvPr/>
        </p:nvSpPr>
        <p:spPr>
          <a:xfrm>
            <a:off x="538503" y="1341848"/>
            <a:ext cx="2204697" cy="276999"/>
          </a:xfrm>
          <a:prstGeom prst="rect">
            <a:avLst/>
          </a:prstGeom>
        </p:spPr>
        <p:txBody>
          <a:bodyPr wrap="square" lIns="91440" tIns="45720" rIns="91440" bIns="45720" anchor="t">
            <a:spAutoFit/>
          </a:bodyPr>
          <a:lstStyle/>
          <a:p>
            <a:r>
              <a:rPr kumimoji="1" lang="ja-JP" altLang="en-US" sz="1200" b="0" kern="0">
                <a:latin typeface="Meiryo UI"/>
                <a:ea typeface="Meiryo UI"/>
              </a:rPr>
              <a:t>　　せんもんか　　　　　　　そうだん</a:t>
            </a:r>
            <a:endParaRPr lang="ja-JP" altLang="en-US" sz="1200" b="0">
              <a:latin typeface="Meiryo UI"/>
              <a:ea typeface="Meiryo UI"/>
            </a:endParaRPr>
          </a:p>
        </p:txBody>
      </p:sp>
    </p:spTree>
    <p:extLst>
      <p:ext uri="{BB962C8B-B14F-4D97-AF65-F5344CB8AC3E}">
        <p14:creationId xmlns:p14="http://schemas.microsoft.com/office/powerpoint/2010/main" val="336238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1E13-C66F-6429-C5B2-4A5178CD0AAB}"/>
            </a:ext>
          </a:extLst>
        </p:cNvPr>
        <p:cNvGrpSpPr/>
        <p:nvPr/>
      </p:nvGrpSpPr>
      <p:grpSpPr>
        <a:xfrm>
          <a:off x="0" y="0"/>
          <a:ext cx="0" cy="0"/>
          <a:chOff x="0" y="0"/>
          <a:chExt cx="0" cy="0"/>
        </a:xfrm>
      </p:grpSpPr>
      <p:sp>
        <p:nvSpPr>
          <p:cNvPr id="24" name="タイトル 1">
            <a:extLst>
              <a:ext uri="{FF2B5EF4-FFF2-40B4-BE49-F238E27FC236}">
                <a16:creationId xmlns:a16="http://schemas.microsoft.com/office/drawing/2014/main" id="{1210A926-5E0B-68A3-8553-E4D4D743D905}"/>
              </a:ext>
            </a:extLst>
          </p:cNvPr>
          <p:cNvSpPr txBox="1">
            <a:spLocks/>
          </p:cNvSpPr>
          <p:nvPr/>
        </p:nvSpPr>
        <p:spPr bwMode="auto">
          <a:xfrm>
            <a:off x="253500" y="1752600"/>
            <a:ext cx="9423900" cy="1175327"/>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563" marR="0" lvl="0" indent="7938" algn="l" defTabSz="1273175" rtl="0" eaLnBrk="0" fontAlgn="base" latinLnBrk="0" hangingPunct="0">
              <a:lnSpc>
                <a:spcPct val="100000"/>
              </a:lnSpc>
              <a:spcBef>
                <a:spcPct val="0"/>
              </a:spcBef>
              <a:spcAft>
                <a:spcPts val="0"/>
              </a:spcAft>
              <a:buClrTx/>
              <a:buSzTx/>
              <a:buFontTx/>
              <a:buNone/>
              <a:tabLst/>
              <a:defRPr/>
            </a:pPr>
            <a:r>
              <a:rPr kumimoji="1" lang="ja-JP" altLang="en-US" sz="2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日本の　お金（お札・硬貨）は　何種類ある？</a:t>
            </a:r>
          </a:p>
        </p:txBody>
      </p:sp>
      <p:sp>
        <p:nvSpPr>
          <p:cNvPr id="30" name="楕円 29">
            <a:extLst>
              <a:ext uri="{FF2B5EF4-FFF2-40B4-BE49-F238E27FC236}">
                <a16:creationId xmlns:a16="http://schemas.microsoft.com/office/drawing/2014/main" id="{BC450B35-B78F-8C7D-B718-C04527FAFFFD}"/>
              </a:ext>
            </a:extLst>
          </p:cNvPr>
          <p:cNvSpPr/>
          <p:nvPr/>
        </p:nvSpPr>
        <p:spPr>
          <a:xfrm>
            <a:off x="475877" y="1845441"/>
            <a:ext cx="900000" cy="961216"/>
          </a:xfrm>
          <a:prstGeom prst="ellipse">
            <a:avLst/>
          </a:prstGeom>
          <a:solidFill>
            <a:srgbClr val="BB4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p>
        </p:txBody>
      </p:sp>
      <p:sp>
        <p:nvSpPr>
          <p:cNvPr id="3" name="角丸四角形 2">
            <a:extLst>
              <a:ext uri="{FF2B5EF4-FFF2-40B4-BE49-F238E27FC236}">
                <a16:creationId xmlns:a16="http://schemas.microsoft.com/office/drawing/2014/main" id="{8B44683E-9A8D-2732-BBCE-A09C0AEFF961}"/>
              </a:ext>
            </a:extLst>
          </p:cNvPr>
          <p:cNvSpPr/>
          <p:nvPr/>
        </p:nvSpPr>
        <p:spPr>
          <a:xfrm>
            <a:off x="2797799" y="991489"/>
            <a:ext cx="4114800" cy="609600"/>
          </a:xfrm>
          <a:prstGeom prst="roundRect">
            <a:avLst/>
          </a:prstGeom>
          <a:solidFill>
            <a:srgbClr val="92D050"/>
          </a:solidFill>
          <a:ln>
            <a:solidFill>
              <a:srgbClr val="92D050"/>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クイズ</a:t>
            </a:r>
          </a:p>
        </p:txBody>
      </p:sp>
      <p:sp>
        <p:nvSpPr>
          <p:cNvPr id="32" name="テキスト ボックス 5">
            <a:extLst>
              <a:ext uri="{FF2B5EF4-FFF2-40B4-BE49-F238E27FC236}">
                <a16:creationId xmlns:a16="http://schemas.microsoft.com/office/drawing/2014/main" id="{42B57571-9B05-755C-C70F-D9738E0E6525}"/>
              </a:ext>
            </a:extLst>
          </p:cNvPr>
          <p:cNvSpPr txBox="1">
            <a:spLocks noChangeArrowheads="1"/>
          </p:cNvSpPr>
          <p:nvPr/>
        </p:nvSpPr>
        <p:spPr bwMode="gray">
          <a:xfrm>
            <a:off x="1854200" y="126425"/>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クイズ</a:t>
            </a:r>
            <a:endParaRPr kumimoji="1" lang="en-US" altLang="ja-JP" sz="2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pic>
        <p:nvPicPr>
          <p:cNvPr id="1026" name="Picture 2" descr="財布からお金を取り出す人のイラスト（女性）">
            <a:extLst>
              <a:ext uri="{FF2B5EF4-FFF2-40B4-BE49-F238E27FC236}">
                <a16:creationId xmlns:a16="http://schemas.microsoft.com/office/drawing/2014/main" id="{C57AF156-8832-4169-4D0E-7AE680FBE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9244" y="3678382"/>
            <a:ext cx="2093037" cy="27006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7E3F220-BDBA-CC91-EF47-71323376DB0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080686">
            <a:off x="6157848" y="5134171"/>
            <a:ext cx="1509501" cy="1429114"/>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6F400524-8F8D-279A-021F-D9AE2E51719C}"/>
              </a:ext>
            </a:extLst>
          </p:cNvPr>
          <p:cNvSpPr txBox="1"/>
          <p:nvPr/>
        </p:nvSpPr>
        <p:spPr>
          <a:xfrm>
            <a:off x="1670545" y="3474093"/>
            <a:ext cx="5718796" cy="1941197"/>
          </a:xfrm>
          <a:prstGeom prst="cloudCallout">
            <a:avLst>
              <a:gd name="adj1" fmla="val 36412"/>
              <a:gd name="adj2" fmla="val 61770"/>
            </a:avLst>
          </a:prstGeom>
          <a:solidFill>
            <a:schemeClr val="accent4">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見たことがあるお金を</a:t>
            </a:r>
            <a:endParaRPr kumimoji="1" lang="en-US" altLang="ja-JP" sz="2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思い出してみよう！</a:t>
            </a:r>
            <a:endParaRPr kumimoji="1" lang="ja-JP" altLang="en-US" sz="28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sp>
        <p:nvSpPr>
          <p:cNvPr id="2" name="正方形/長方形 1">
            <a:extLst>
              <a:ext uri="{FF2B5EF4-FFF2-40B4-BE49-F238E27FC236}">
                <a16:creationId xmlns:a16="http://schemas.microsoft.com/office/drawing/2014/main" id="{F09D44DE-8D16-0802-5A7C-01D3818FB7C3}"/>
              </a:ext>
            </a:extLst>
          </p:cNvPr>
          <p:cNvSpPr/>
          <p:nvPr/>
        </p:nvSpPr>
        <p:spPr bwMode="gray">
          <a:xfrm>
            <a:off x="1371600" y="190440"/>
            <a:ext cx="346570" cy="4001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20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１</a:t>
            </a:r>
            <a:endParaRPr kumimoji="0" lang="ja-JP" altLang="en-US" sz="5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53110238-3211-7E47-F38C-98CC7D931B4D}"/>
              </a:ext>
            </a:extLst>
          </p:cNvPr>
          <p:cNvSpPr txBox="1"/>
          <p:nvPr/>
        </p:nvSpPr>
        <p:spPr>
          <a:xfrm>
            <a:off x="4551716" y="1850582"/>
            <a:ext cx="804058" cy="338554"/>
          </a:xfrm>
          <a:prstGeom prst="rect">
            <a:avLst/>
          </a:prstGeom>
          <a:noFill/>
        </p:spPr>
        <p:txBody>
          <a:bodyPr wrap="square" rtlCol="0">
            <a:spAutoFit/>
          </a:bodyPr>
          <a:lstStyle/>
          <a:p>
            <a:r>
              <a:rPr kumimoji="1" lang="ja-JP" altLang="en-US" sz="1600" b="0">
                <a:latin typeface="BIZ UDPゴシック" panose="020B0400000000000000" pitchFamily="50" charset="-128"/>
                <a:ea typeface="BIZ UDPゴシック" panose="020B0400000000000000" pitchFamily="50" charset="-128"/>
              </a:rPr>
              <a:t>こうか</a:t>
            </a:r>
          </a:p>
        </p:txBody>
      </p:sp>
      <p:sp>
        <p:nvSpPr>
          <p:cNvPr id="6" name="星 5 4">
            <a:extLst>
              <a:ext uri="{FF2B5EF4-FFF2-40B4-BE49-F238E27FC236}">
                <a16:creationId xmlns:a16="http://schemas.microsoft.com/office/drawing/2014/main" id="{BD9750BE-3536-59B3-C0E5-9AAADEB60F89}"/>
              </a:ext>
            </a:extLst>
          </p:cNvPr>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50036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147B6-C5D9-7943-5692-D1B7E22E6772}"/>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8397C18B-7D78-C623-2032-90898EB778CB}"/>
              </a:ext>
            </a:extLst>
          </p:cNvPr>
          <p:cNvSpPr txBox="1">
            <a:spLocks/>
          </p:cNvSpPr>
          <p:nvPr/>
        </p:nvSpPr>
        <p:spPr bwMode="auto">
          <a:xfrm>
            <a:off x="2174225" y="784754"/>
            <a:ext cx="7597539" cy="829557"/>
          </a:xfrm>
          <a:prstGeom prst="roundRect">
            <a:avLst/>
          </a:prstGeom>
          <a:solidFill>
            <a:schemeClr val="accent2">
              <a:lumMod val="20000"/>
              <a:lumOff val="80000"/>
            </a:schemeClr>
          </a:solidFill>
          <a:ln w="50800" cmpd="dbl">
            <a:solidFill>
              <a:schemeClr val="accent2"/>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0" marR="0" lvl="0" indent="0" algn="l" defTabSz="742950" rtl="0" eaLnBrk="0" fontAlgn="auto" latinLnBrk="0" hangingPunct="0">
              <a:lnSpc>
                <a:spcPct val="100000"/>
              </a:lnSpc>
              <a:spcBef>
                <a:spcPts val="600"/>
              </a:spcBef>
              <a:spcAft>
                <a:spcPts val="0"/>
              </a:spcAft>
              <a:buClrTx/>
              <a:buSzTx/>
              <a:buFontTx/>
              <a:buNone/>
              <a:tabLst/>
              <a:defRPr/>
            </a:pPr>
            <a:r>
              <a:rPr kumimoji="1" lang="ja-JP" altLang="en-US" sz="2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日本の　お金は　１０種類！</a:t>
            </a:r>
            <a:endParaRPr kumimoji="1" lang="en-US" altLang="ja-JP" sz="2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14" name="図 13">
            <a:extLst>
              <a:ext uri="{FF2B5EF4-FFF2-40B4-BE49-F238E27FC236}">
                <a16:creationId xmlns:a16="http://schemas.microsoft.com/office/drawing/2014/main" id="{80A0376D-3F35-07B1-1D2A-D708FFAEE064}"/>
              </a:ext>
            </a:extLst>
          </p:cNvPr>
          <p:cNvPicPr>
            <a:picLocks noChangeAspect="1"/>
          </p:cNvPicPr>
          <p:nvPr/>
        </p:nvPicPr>
        <p:blipFill>
          <a:blip r:embed="rId3"/>
          <a:srcRect l="6033" t="6046" r="6611" b="5853"/>
          <a:stretch>
            <a:fillRect/>
          </a:stretch>
        </p:blipFill>
        <p:spPr>
          <a:xfrm>
            <a:off x="230207" y="4643757"/>
            <a:ext cx="1331068" cy="1336601"/>
          </a:xfrm>
          <a:prstGeom prst="rect">
            <a:avLst/>
          </a:prstGeom>
        </p:spPr>
      </p:pic>
      <p:pic>
        <p:nvPicPr>
          <p:cNvPr id="16" name="図 15">
            <a:extLst>
              <a:ext uri="{FF2B5EF4-FFF2-40B4-BE49-F238E27FC236}">
                <a16:creationId xmlns:a16="http://schemas.microsoft.com/office/drawing/2014/main" id="{F4A161D7-CF15-05E3-70AB-6C99A8CCBCC0}"/>
              </a:ext>
            </a:extLst>
          </p:cNvPr>
          <p:cNvPicPr>
            <a:picLocks noChangeAspect="1"/>
          </p:cNvPicPr>
          <p:nvPr/>
        </p:nvPicPr>
        <p:blipFill>
          <a:blip r:embed="rId4"/>
          <a:srcRect l="5128" t="7080" r="6680" b="5752"/>
          <a:stretch>
            <a:fillRect/>
          </a:stretch>
        </p:blipFill>
        <p:spPr>
          <a:xfrm>
            <a:off x="2075148" y="4742110"/>
            <a:ext cx="1153247" cy="1139894"/>
          </a:xfrm>
          <a:prstGeom prst="rect">
            <a:avLst/>
          </a:prstGeom>
        </p:spPr>
      </p:pic>
      <p:pic>
        <p:nvPicPr>
          <p:cNvPr id="21" name="図 20">
            <a:extLst>
              <a:ext uri="{FF2B5EF4-FFF2-40B4-BE49-F238E27FC236}">
                <a16:creationId xmlns:a16="http://schemas.microsoft.com/office/drawing/2014/main" id="{2B087AD4-FB38-47A3-167C-F8EBAF32608A}"/>
              </a:ext>
            </a:extLst>
          </p:cNvPr>
          <p:cNvPicPr>
            <a:picLocks noChangeAspect="1"/>
          </p:cNvPicPr>
          <p:nvPr/>
        </p:nvPicPr>
        <p:blipFill>
          <a:blip r:embed="rId5"/>
          <a:srcRect l="2916" t="2489" r="2579" b="2380"/>
          <a:stretch>
            <a:fillRect/>
          </a:stretch>
        </p:blipFill>
        <p:spPr>
          <a:xfrm>
            <a:off x="3742268" y="4782461"/>
            <a:ext cx="1056719" cy="1059193"/>
          </a:xfrm>
          <a:prstGeom prst="rect">
            <a:avLst/>
          </a:prstGeom>
        </p:spPr>
      </p:pic>
      <p:pic>
        <p:nvPicPr>
          <p:cNvPr id="28" name="図 27">
            <a:extLst>
              <a:ext uri="{FF2B5EF4-FFF2-40B4-BE49-F238E27FC236}">
                <a16:creationId xmlns:a16="http://schemas.microsoft.com/office/drawing/2014/main" id="{0EAEA445-A90C-A230-1B6B-A631C43EABFC}"/>
              </a:ext>
            </a:extLst>
          </p:cNvPr>
          <p:cNvPicPr>
            <a:picLocks noChangeAspect="1"/>
          </p:cNvPicPr>
          <p:nvPr/>
        </p:nvPicPr>
        <p:blipFill>
          <a:blip r:embed="rId6"/>
          <a:srcRect l="42" r="1683" b="2176"/>
          <a:stretch>
            <a:fillRect/>
          </a:stretch>
        </p:blipFill>
        <p:spPr>
          <a:xfrm>
            <a:off x="5312860" y="4719413"/>
            <a:ext cx="1195804" cy="1185288"/>
          </a:xfrm>
          <a:prstGeom prst="rect">
            <a:avLst/>
          </a:prstGeom>
        </p:spPr>
      </p:pic>
      <p:pic>
        <p:nvPicPr>
          <p:cNvPr id="34" name="図 33">
            <a:extLst>
              <a:ext uri="{FF2B5EF4-FFF2-40B4-BE49-F238E27FC236}">
                <a16:creationId xmlns:a16="http://schemas.microsoft.com/office/drawing/2014/main" id="{F6A58928-6A80-FB18-3664-E3BD75802A6D}"/>
              </a:ext>
            </a:extLst>
          </p:cNvPr>
          <p:cNvPicPr>
            <a:picLocks noChangeAspect="1"/>
          </p:cNvPicPr>
          <p:nvPr/>
        </p:nvPicPr>
        <p:blipFill>
          <a:blip r:embed="rId7"/>
          <a:srcRect l="3788" t="4139" r="4646" b="5055"/>
          <a:stretch>
            <a:fillRect/>
          </a:stretch>
        </p:blipFill>
        <p:spPr>
          <a:xfrm>
            <a:off x="7022537" y="4757242"/>
            <a:ext cx="1114121" cy="1109631"/>
          </a:xfrm>
          <a:prstGeom prst="rect">
            <a:avLst/>
          </a:prstGeom>
        </p:spPr>
      </p:pic>
      <p:pic>
        <p:nvPicPr>
          <p:cNvPr id="35" name="図 34">
            <a:extLst>
              <a:ext uri="{FF2B5EF4-FFF2-40B4-BE49-F238E27FC236}">
                <a16:creationId xmlns:a16="http://schemas.microsoft.com/office/drawing/2014/main" id="{99D3F269-868C-96DF-0666-85BBC63CEF2B}"/>
              </a:ext>
            </a:extLst>
          </p:cNvPr>
          <p:cNvPicPr>
            <a:picLocks noChangeAspect="1"/>
          </p:cNvPicPr>
          <p:nvPr/>
        </p:nvPicPr>
        <p:blipFill>
          <a:blip r:embed="rId8"/>
          <a:srcRect l="3570" t="3462" r="2611" b="2650"/>
          <a:stretch>
            <a:fillRect/>
          </a:stretch>
        </p:blipFill>
        <p:spPr>
          <a:xfrm>
            <a:off x="8650531" y="4807680"/>
            <a:ext cx="1003703" cy="1008755"/>
          </a:xfrm>
          <a:prstGeom prst="rect">
            <a:avLst/>
          </a:prstGeom>
        </p:spPr>
      </p:pic>
      <p:sp>
        <p:nvSpPr>
          <p:cNvPr id="27" name="テキスト ボックス 26">
            <a:extLst>
              <a:ext uri="{FF2B5EF4-FFF2-40B4-BE49-F238E27FC236}">
                <a16:creationId xmlns:a16="http://schemas.microsoft.com/office/drawing/2014/main" id="{3A3C7444-7EF1-9A90-D0D9-23F891F13D15}"/>
              </a:ext>
            </a:extLst>
          </p:cNvPr>
          <p:cNvSpPr txBox="1"/>
          <p:nvPr/>
        </p:nvSpPr>
        <p:spPr>
          <a:xfrm>
            <a:off x="-71580" y="3664457"/>
            <a:ext cx="2807179"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10000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円（いちまんえん）</a:t>
            </a:r>
          </a:p>
        </p:txBody>
      </p:sp>
      <p:sp>
        <p:nvSpPr>
          <p:cNvPr id="43" name="テキスト ボックス 42">
            <a:extLst>
              <a:ext uri="{FF2B5EF4-FFF2-40B4-BE49-F238E27FC236}">
                <a16:creationId xmlns:a16="http://schemas.microsoft.com/office/drawing/2014/main" id="{F22F1BF6-5C30-9FFA-2CFA-A3F204FCC859}"/>
              </a:ext>
            </a:extLst>
          </p:cNvPr>
          <p:cNvSpPr txBox="1"/>
          <p:nvPr/>
        </p:nvSpPr>
        <p:spPr>
          <a:xfrm>
            <a:off x="2743671" y="3664457"/>
            <a:ext cx="2441694"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5000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円（ごせんえん）</a:t>
            </a:r>
          </a:p>
        </p:txBody>
      </p:sp>
      <p:sp>
        <p:nvSpPr>
          <p:cNvPr id="47" name="テキスト ボックス 46">
            <a:extLst>
              <a:ext uri="{FF2B5EF4-FFF2-40B4-BE49-F238E27FC236}">
                <a16:creationId xmlns:a16="http://schemas.microsoft.com/office/drawing/2014/main" id="{B157F0C6-2600-C8C7-2355-F24FEBE457FE}"/>
              </a:ext>
            </a:extLst>
          </p:cNvPr>
          <p:cNvSpPr txBox="1"/>
          <p:nvPr/>
        </p:nvSpPr>
        <p:spPr>
          <a:xfrm>
            <a:off x="5193437" y="3664457"/>
            <a:ext cx="2441694"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円（にせんえん）</a:t>
            </a:r>
          </a:p>
        </p:txBody>
      </p:sp>
      <p:sp>
        <p:nvSpPr>
          <p:cNvPr id="49" name="テキスト ボックス 48">
            <a:extLst>
              <a:ext uri="{FF2B5EF4-FFF2-40B4-BE49-F238E27FC236}">
                <a16:creationId xmlns:a16="http://schemas.microsoft.com/office/drawing/2014/main" id="{A1AC1552-F0E2-835A-ECD8-6960C7AD17AB}"/>
              </a:ext>
            </a:extLst>
          </p:cNvPr>
          <p:cNvSpPr txBox="1"/>
          <p:nvPr/>
        </p:nvSpPr>
        <p:spPr>
          <a:xfrm>
            <a:off x="7643203" y="3664457"/>
            <a:ext cx="220284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円（せんえん）</a:t>
            </a:r>
          </a:p>
        </p:txBody>
      </p:sp>
      <p:sp>
        <p:nvSpPr>
          <p:cNvPr id="50" name="テキスト ボックス 49">
            <a:extLst>
              <a:ext uri="{FF2B5EF4-FFF2-40B4-BE49-F238E27FC236}">
                <a16:creationId xmlns:a16="http://schemas.microsoft.com/office/drawing/2014/main" id="{A9235034-1166-E724-C217-7AFB5BFE7895}"/>
              </a:ext>
            </a:extLst>
          </p:cNvPr>
          <p:cNvSpPr txBox="1"/>
          <p:nvPr/>
        </p:nvSpPr>
        <p:spPr>
          <a:xfrm>
            <a:off x="152399" y="1892417"/>
            <a:ext cx="5623655"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紙幣（しへい）⇒かみでできたお金（お札）</a:t>
            </a:r>
          </a:p>
        </p:txBody>
      </p:sp>
      <p:sp>
        <p:nvSpPr>
          <p:cNvPr id="51" name="テキスト ボックス 50">
            <a:extLst>
              <a:ext uri="{FF2B5EF4-FFF2-40B4-BE49-F238E27FC236}">
                <a16:creationId xmlns:a16="http://schemas.microsoft.com/office/drawing/2014/main" id="{743074ED-690C-CF60-E1D9-8EFE49B8F10D}"/>
              </a:ext>
            </a:extLst>
          </p:cNvPr>
          <p:cNvSpPr txBox="1"/>
          <p:nvPr/>
        </p:nvSpPr>
        <p:spPr>
          <a:xfrm>
            <a:off x="152399" y="4187537"/>
            <a:ext cx="7239482"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貨幣（かへい）・硬貨（こうか）⇒きんぞくでできたお金</a:t>
            </a:r>
          </a:p>
        </p:txBody>
      </p:sp>
      <p:sp>
        <p:nvSpPr>
          <p:cNvPr id="52" name="テキスト ボックス 51">
            <a:extLst>
              <a:ext uri="{FF2B5EF4-FFF2-40B4-BE49-F238E27FC236}">
                <a16:creationId xmlns:a16="http://schemas.microsoft.com/office/drawing/2014/main" id="{A38F4506-BEF3-1BD2-0C4D-BF6343B321CD}"/>
              </a:ext>
            </a:extLst>
          </p:cNvPr>
          <p:cNvSpPr txBox="1"/>
          <p:nvPr/>
        </p:nvSpPr>
        <p:spPr>
          <a:xfrm>
            <a:off x="460910" y="5951815"/>
            <a:ext cx="939681"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53" name="テキスト ボックス 52">
            <a:extLst>
              <a:ext uri="{FF2B5EF4-FFF2-40B4-BE49-F238E27FC236}">
                <a16:creationId xmlns:a16="http://schemas.microsoft.com/office/drawing/2014/main" id="{2AB6EE3D-4A26-23DA-53D8-7F9F877158A1}"/>
              </a:ext>
            </a:extLst>
          </p:cNvPr>
          <p:cNvSpPr txBox="1"/>
          <p:nvPr/>
        </p:nvSpPr>
        <p:spPr>
          <a:xfrm>
            <a:off x="2203500" y="5951815"/>
            <a:ext cx="91082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54" name="テキスト ボックス 53">
            <a:extLst>
              <a:ext uri="{FF2B5EF4-FFF2-40B4-BE49-F238E27FC236}">
                <a16:creationId xmlns:a16="http://schemas.microsoft.com/office/drawing/2014/main" id="{F3241D0B-F1EB-D982-4B9E-7B876C52AA77}"/>
              </a:ext>
            </a:extLst>
          </p:cNvPr>
          <p:cNvSpPr txBox="1"/>
          <p:nvPr/>
        </p:nvSpPr>
        <p:spPr>
          <a:xfrm>
            <a:off x="3879136" y="5951815"/>
            <a:ext cx="764953"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55" name="テキスト ボックス 54">
            <a:extLst>
              <a:ext uri="{FF2B5EF4-FFF2-40B4-BE49-F238E27FC236}">
                <a16:creationId xmlns:a16="http://schemas.microsoft.com/office/drawing/2014/main" id="{6D9847F6-5A73-C558-1563-436863CCB7EC}"/>
              </a:ext>
            </a:extLst>
          </p:cNvPr>
          <p:cNvSpPr txBox="1"/>
          <p:nvPr/>
        </p:nvSpPr>
        <p:spPr>
          <a:xfrm>
            <a:off x="5561298" y="5951815"/>
            <a:ext cx="736099"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56" name="テキスト ボックス 55">
            <a:extLst>
              <a:ext uri="{FF2B5EF4-FFF2-40B4-BE49-F238E27FC236}">
                <a16:creationId xmlns:a16="http://schemas.microsoft.com/office/drawing/2014/main" id="{A8095D6E-3880-DFE2-D3C9-D550DC98B5BF}"/>
              </a:ext>
            </a:extLst>
          </p:cNvPr>
          <p:cNvSpPr txBox="1"/>
          <p:nvPr/>
        </p:nvSpPr>
        <p:spPr>
          <a:xfrm>
            <a:off x="7290806" y="5951815"/>
            <a:ext cx="590226"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57" name="テキスト ボックス 56">
            <a:extLst>
              <a:ext uri="{FF2B5EF4-FFF2-40B4-BE49-F238E27FC236}">
                <a16:creationId xmlns:a16="http://schemas.microsoft.com/office/drawing/2014/main" id="{8518BFE3-F3F2-9C82-0913-FDB75040BCD5}"/>
              </a:ext>
            </a:extLst>
          </p:cNvPr>
          <p:cNvSpPr txBox="1"/>
          <p:nvPr/>
        </p:nvSpPr>
        <p:spPr>
          <a:xfrm>
            <a:off x="8861742" y="5951815"/>
            <a:ext cx="558166"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a:t>
            </a:r>
            <a:r>
              <a:rPr kumimoji="1"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円</a:t>
            </a:r>
          </a:p>
        </p:txBody>
      </p:sp>
      <p:sp>
        <p:nvSpPr>
          <p:cNvPr id="6" name="角丸四角形 2">
            <a:extLst>
              <a:ext uri="{FF2B5EF4-FFF2-40B4-BE49-F238E27FC236}">
                <a16:creationId xmlns:a16="http://schemas.microsoft.com/office/drawing/2014/main" id="{3FE71031-8B39-C940-4027-89C0331BD22C}"/>
              </a:ext>
            </a:extLst>
          </p:cNvPr>
          <p:cNvSpPr/>
          <p:nvPr/>
        </p:nvSpPr>
        <p:spPr>
          <a:xfrm>
            <a:off x="329841" y="858648"/>
            <a:ext cx="1635656" cy="609600"/>
          </a:xfrm>
          <a:prstGeom prst="roundRect">
            <a:avLst/>
          </a:prstGeom>
          <a:solidFill>
            <a:srgbClr val="FFFF00"/>
          </a:solidFill>
          <a:ln>
            <a:solidFill>
              <a:srgbClr val="FFFF00"/>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答え</a:t>
            </a:r>
          </a:p>
        </p:txBody>
      </p:sp>
      <p:sp>
        <p:nvSpPr>
          <p:cNvPr id="3" name="テキスト ボックス 2">
            <a:extLst>
              <a:ext uri="{FF2B5EF4-FFF2-40B4-BE49-F238E27FC236}">
                <a16:creationId xmlns:a16="http://schemas.microsoft.com/office/drawing/2014/main" id="{B0441657-B049-5A56-733B-52A0AC2AA6F4}"/>
              </a:ext>
            </a:extLst>
          </p:cNvPr>
          <p:cNvSpPr txBox="1"/>
          <p:nvPr/>
        </p:nvSpPr>
        <p:spPr>
          <a:xfrm>
            <a:off x="30500" y="6410047"/>
            <a:ext cx="6924484" cy="307777"/>
          </a:xfrm>
          <a:prstGeom prst="rect">
            <a:avLst/>
          </a:prstGeom>
          <a:noFill/>
        </p:spPr>
        <p:txBody>
          <a:bodyPr wrap="square" rtlCol="0">
            <a:spAutoFit/>
          </a:bodyPr>
          <a:lstStyle/>
          <a:p>
            <a:pPr>
              <a:defRPr/>
            </a:pPr>
            <a:r>
              <a:rPr kumimoji="1" lang="ja-JP" altLang="en-US" sz="1400" b="0">
                <a:solidFill>
                  <a:prstClr val="black"/>
                </a:solidFill>
                <a:latin typeface="BIZ UDPゴシック" panose="020B0400000000000000" pitchFamily="50" charset="-128"/>
                <a:ea typeface="BIZ UDPゴシック" panose="020B0400000000000000" pitchFamily="50" charset="-128"/>
              </a:rPr>
              <a:t>（出所）国立印刷局「お札の基本情報」、</a:t>
            </a:r>
            <a:r>
              <a:rPr lang="ja-JP" altLang="en-US" sz="1400" b="0">
                <a:latin typeface="BIZ UDPゴシック" panose="020B0400000000000000" pitchFamily="50" charset="-128"/>
                <a:ea typeface="BIZ UDPゴシック" panose="020B0400000000000000" pitchFamily="50" charset="-128"/>
              </a:rPr>
              <a:t>財務省 「通常貨幣一覧」をもとに作成</a:t>
            </a:r>
          </a:p>
        </p:txBody>
      </p:sp>
      <p:pic>
        <p:nvPicPr>
          <p:cNvPr id="1026" name="Picture 2" descr="F10000">
            <a:extLst>
              <a:ext uri="{FF2B5EF4-FFF2-40B4-BE49-F238E27FC236}">
                <a16:creationId xmlns:a16="http://schemas.microsoft.com/office/drawing/2014/main" id="{602626C0-CAA5-C5F9-059B-391EF7E82B6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590"/>
          <a:stretch>
            <a:fillRect/>
          </a:stretch>
        </p:blipFill>
        <p:spPr bwMode="auto">
          <a:xfrm>
            <a:off x="138604" y="2486137"/>
            <a:ext cx="2351616" cy="115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5000">
            <a:extLst>
              <a:ext uri="{FF2B5EF4-FFF2-40B4-BE49-F238E27FC236}">
                <a16:creationId xmlns:a16="http://schemas.microsoft.com/office/drawing/2014/main" id="{580A500E-C7C6-B039-0457-FC9CCCA4214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a:stretch>
            <a:fillRect/>
          </a:stretch>
        </p:blipFill>
        <p:spPr bwMode="auto">
          <a:xfrm>
            <a:off x="2630041" y="2486137"/>
            <a:ext cx="2388768" cy="115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1000">
            <a:extLst>
              <a:ext uri="{FF2B5EF4-FFF2-40B4-BE49-F238E27FC236}">
                <a16:creationId xmlns:a16="http://schemas.microsoft.com/office/drawing/2014/main" id="{C5EBC6FC-DE55-9C63-95DF-2DA3D31E3A7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a:fillRect/>
          </a:stretch>
        </p:blipFill>
        <p:spPr bwMode="auto">
          <a:xfrm>
            <a:off x="7518585" y="2486137"/>
            <a:ext cx="2307840" cy="115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二千円券の表と裏の画像">
            <a:extLst>
              <a:ext uri="{FF2B5EF4-FFF2-40B4-BE49-F238E27FC236}">
                <a16:creationId xmlns:a16="http://schemas.microsoft.com/office/drawing/2014/main" id="{DBAE10C7-A8D7-2715-023A-9D5D0A86505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a:stretch>
            <a:fillRect/>
          </a:stretch>
        </p:blipFill>
        <p:spPr bwMode="auto">
          <a:xfrm>
            <a:off x="5157471" y="2486137"/>
            <a:ext cx="2217088" cy="115200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5">
            <a:extLst>
              <a:ext uri="{FF2B5EF4-FFF2-40B4-BE49-F238E27FC236}">
                <a16:creationId xmlns:a16="http://schemas.microsoft.com/office/drawing/2014/main" id="{310E0E41-5F80-9338-3CBD-21AC3B852206}"/>
              </a:ext>
            </a:extLst>
          </p:cNvPr>
          <p:cNvSpPr txBox="1">
            <a:spLocks noChangeArrowheads="1"/>
          </p:cNvSpPr>
          <p:nvPr/>
        </p:nvSpPr>
        <p:spPr bwMode="gray">
          <a:xfrm>
            <a:off x="1854200" y="164525"/>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dirty="0">
                <a:solidFill>
                  <a:schemeClr val="bg1"/>
                </a:solidFill>
                <a:latin typeface="BIZ UDPゴシック" panose="020B0400000000000000" pitchFamily="50" charset="-128"/>
                <a:ea typeface="BIZ UDPゴシック" panose="020B0400000000000000" pitchFamily="50" charset="-128"/>
              </a:rPr>
              <a:t>お金って　なんだろう？</a:t>
            </a:r>
          </a:p>
        </p:txBody>
      </p:sp>
      <p:sp>
        <p:nvSpPr>
          <p:cNvPr id="11" name="正方形/長方形 10">
            <a:extLst>
              <a:ext uri="{FF2B5EF4-FFF2-40B4-BE49-F238E27FC236}">
                <a16:creationId xmlns:a16="http://schemas.microsoft.com/office/drawing/2014/main" id="{D8B4D58B-FEE3-E3C6-9311-54EBBCE2E00D}"/>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sp>
        <p:nvSpPr>
          <p:cNvPr id="12" name="星 5 4">
            <a:extLst>
              <a:ext uri="{FF2B5EF4-FFF2-40B4-BE49-F238E27FC236}">
                <a16:creationId xmlns:a16="http://schemas.microsoft.com/office/drawing/2014/main" id="{3016307C-5BF2-0F85-02EF-A66E3F6BA5FE}"/>
              </a:ext>
            </a:extLst>
          </p:cNvPr>
          <p:cNvSpPr/>
          <p:nvPr/>
        </p:nvSpPr>
        <p:spPr>
          <a:xfrm>
            <a:off x="9498375" y="59100"/>
            <a:ext cx="360000" cy="360000"/>
          </a:xfrm>
          <a:prstGeom prst="star5">
            <a:avLst/>
          </a:prstGeom>
          <a:solidFill>
            <a:schemeClr val="accent2"/>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78478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2E7D1-5A97-A1B4-3C11-04F9686931D0}"/>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DB4A827B-9314-AAFE-13EB-71412B45C917}"/>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pic>
        <p:nvPicPr>
          <p:cNvPr id="1109" name="図 1108">
            <a:extLst>
              <a:ext uri="{FF2B5EF4-FFF2-40B4-BE49-F238E27FC236}">
                <a16:creationId xmlns:a16="http://schemas.microsoft.com/office/drawing/2014/main" id="{0F8C4E9B-0032-BE96-410B-96241FD325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5451" y="2974639"/>
            <a:ext cx="1322924" cy="1322924"/>
          </a:xfrm>
          <a:prstGeom prst="rect">
            <a:avLst/>
          </a:prstGeom>
        </p:spPr>
      </p:pic>
      <p:sp>
        <p:nvSpPr>
          <p:cNvPr id="1111" name="テキスト ボックス 5">
            <a:extLst>
              <a:ext uri="{FF2B5EF4-FFF2-40B4-BE49-F238E27FC236}">
                <a16:creationId xmlns:a16="http://schemas.microsoft.com/office/drawing/2014/main" id="{624C813E-DA2C-6D41-DA0A-F5AE9F04402F}"/>
              </a:ext>
            </a:extLst>
          </p:cNvPr>
          <p:cNvSpPr txBox="1">
            <a:spLocks noChangeArrowheads="1"/>
          </p:cNvSpPr>
          <p:nvPr/>
        </p:nvSpPr>
        <p:spPr bwMode="auto">
          <a:xfrm>
            <a:off x="1854200" y="16510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現金とキャッシュレス決済</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115" name="正方形/長方形 1114">
            <a:extLst>
              <a:ext uri="{FF2B5EF4-FFF2-40B4-BE49-F238E27FC236}">
                <a16:creationId xmlns:a16="http://schemas.microsoft.com/office/drawing/2014/main" id="{9EB1D37B-3E9A-0E82-1783-DB0337A6F2B4}"/>
              </a:ext>
            </a:extLst>
          </p:cNvPr>
          <p:cNvSpPr/>
          <p:nvPr/>
        </p:nvSpPr>
        <p:spPr>
          <a:xfrm>
            <a:off x="4849687" y="40501"/>
            <a:ext cx="636713"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けっさい</a:t>
            </a:r>
            <a:endParaRPr lang="ja-JP" altLang="en-US" sz="1200" b="0">
              <a:solidFill>
                <a:schemeClr val="bg1"/>
              </a:solidFill>
            </a:endParaRPr>
          </a:p>
        </p:txBody>
      </p:sp>
      <p:sp>
        <p:nvSpPr>
          <p:cNvPr id="1117" name="正方形/長方形 1116">
            <a:extLst>
              <a:ext uri="{FF2B5EF4-FFF2-40B4-BE49-F238E27FC236}">
                <a16:creationId xmlns:a16="http://schemas.microsoft.com/office/drawing/2014/main" id="{46773D6F-E20E-443D-04E7-4288FFB263D2}"/>
              </a:ext>
            </a:extLst>
          </p:cNvPr>
          <p:cNvSpPr/>
          <p:nvPr/>
        </p:nvSpPr>
        <p:spPr>
          <a:xfrm>
            <a:off x="1981200" y="47465"/>
            <a:ext cx="675185"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げんきん</a:t>
            </a:r>
            <a:endParaRPr lang="ja-JP" altLang="en-US" sz="1200" b="0">
              <a:solidFill>
                <a:schemeClr val="bg1"/>
              </a:solidFill>
            </a:endParaRPr>
          </a:p>
        </p:txBody>
      </p:sp>
      <p:sp>
        <p:nvSpPr>
          <p:cNvPr id="1119" name="正方形/長方形 1118">
            <a:extLst>
              <a:ext uri="{FF2B5EF4-FFF2-40B4-BE49-F238E27FC236}">
                <a16:creationId xmlns:a16="http://schemas.microsoft.com/office/drawing/2014/main" id="{2A00AC2D-84AC-C9B7-9DB4-DDD5A7608465}"/>
              </a:ext>
            </a:extLst>
          </p:cNvPr>
          <p:cNvSpPr/>
          <p:nvPr/>
        </p:nvSpPr>
        <p:spPr>
          <a:xfrm>
            <a:off x="1" y="783597"/>
            <a:ext cx="9858374" cy="112635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0" rtlCol="0" anchor="ctr"/>
          <a:lstStyle/>
          <a:p>
            <a:pPr defTabSz="742950" fontAlgn="auto">
              <a:spcBef>
                <a:spcPts val="600"/>
              </a:spcBef>
              <a:spcAft>
                <a:spcPts val="0"/>
              </a:spcAft>
            </a:pPr>
            <a:r>
              <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○お金は現金以外にも、</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電子マネー</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プリペイドカード</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defTabSz="742950" fontAlgn="auto">
              <a:spcBef>
                <a:spcPts val="600"/>
              </a:spcBef>
              <a:spcAft>
                <a:spcPts val="0"/>
              </a:spcAft>
            </a:pPr>
            <a:r>
              <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スマホの○○ペイ</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クレジットカード</a:t>
            </a:r>
            <a:r>
              <a:rPr kumimoji="1" lang="en-US" altLang="ja-JP"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などいろいろな形があります。</a:t>
            </a:r>
            <a:endParaRPr kumimoji="1" lang="en-US" altLang="ja-JP"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21" name="テキスト ボックス 1120">
            <a:extLst>
              <a:ext uri="{FF2B5EF4-FFF2-40B4-BE49-F238E27FC236}">
                <a16:creationId xmlns:a16="http://schemas.microsoft.com/office/drawing/2014/main" id="{19D1EF8B-75ED-8928-818F-E3A415AE5E02}"/>
              </a:ext>
            </a:extLst>
          </p:cNvPr>
          <p:cNvSpPr txBox="1"/>
          <p:nvPr/>
        </p:nvSpPr>
        <p:spPr>
          <a:xfrm>
            <a:off x="1496568" y="684410"/>
            <a:ext cx="1828800"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げんきん　　　いがい</a:t>
            </a:r>
          </a:p>
        </p:txBody>
      </p:sp>
      <p:pic>
        <p:nvPicPr>
          <p:cNvPr id="1123" name="図 1122">
            <a:extLst>
              <a:ext uri="{FF2B5EF4-FFF2-40B4-BE49-F238E27FC236}">
                <a16:creationId xmlns:a16="http://schemas.microsoft.com/office/drawing/2014/main" id="{5AC374B8-516A-1258-6176-2BA09335FB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075" y="2707175"/>
            <a:ext cx="1751131" cy="1751131"/>
          </a:xfrm>
          <a:prstGeom prst="rect">
            <a:avLst/>
          </a:prstGeom>
        </p:spPr>
      </p:pic>
      <p:pic>
        <p:nvPicPr>
          <p:cNvPr id="1125" name="図 1124">
            <a:extLst>
              <a:ext uri="{FF2B5EF4-FFF2-40B4-BE49-F238E27FC236}">
                <a16:creationId xmlns:a16="http://schemas.microsoft.com/office/drawing/2014/main" id="{A8E28893-0A4F-0668-EB6A-5CEAF22D21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67000" y="2890614"/>
            <a:ext cx="1477319" cy="1354365"/>
          </a:xfrm>
          <a:prstGeom prst="rect">
            <a:avLst/>
          </a:prstGeom>
        </p:spPr>
      </p:pic>
      <p:pic>
        <p:nvPicPr>
          <p:cNvPr id="1127" name="図 1126">
            <a:extLst>
              <a:ext uri="{FF2B5EF4-FFF2-40B4-BE49-F238E27FC236}">
                <a16:creationId xmlns:a16="http://schemas.microsoft.com/office/drawing/2014/main" id="{CBD6504A-1D7A-1577-5F21-FC2AED19A2F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49336" y="3469144"/>
            <a:ext cx="1104357" cy="891553"/>
          </a:xfrm>
          <a:prstGeom prst="rect">
            <a:avLst/>
          </a:prstGeom>
        </p:spPr>
      </p:pic>
      <p:pic>
        <p:nvPicPr>
          <p:cNvPr id="1129" name="図 1128">
            <a:extLst>
              <a:ext uri="{FF2B5EF4-FFF2-40B4-BE49-F238E27FC236}">
                <a16:creationId xmlns:a16="http://schemas.microsoft.com/office/drawing/2014/main" id="{734E6CE8-AB0A-2A26-28ED-1207B96BF85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404046" y="2790157"/>
            <a:ext cx="1566342" cy="1397960"/>
          </a:xfrm>
          <a:prstGeom prst="rect">
            <a:avLst/>
          </a:prstGeom>
        </p:spPr>
      </p:pic>
      <p:sp>
        <p:nvSpPr>
          <p:cNvPr id="1131" name="テキスト ボックス 1130">
            <a:extLst>
              <a:ext uri="{FF2B5EF4-FFF2-40B4-BE49-F238E27FC236}">
                <a16:creationId xmlns:a16="http://schemas.microsoft.com/office/drawing/2014/main" id="{8384C3A0-AF35-EAAC-AA1A-C167423AE6C7}"/>
              </a:ext>
            </a:extLst>
          </p:cNvPr>
          <p:cNvSpPr txBox="1"/>
          <p:nvPr/>
        </p:nvSpPr>
        <p:spPr>
          <a:xfrm>
            <a:off x="488318" y="2011142"/>
            <a:ext cx="2068701" cy="677820"/>
          </a:xfrm>
          <a:prstGeom prst="roundRect">
            <a:avLst/>
          </a:prstGeom>
          <a:solidFill>
            <a:srgbClr val="D5EFFB"/>
          </a:solidFill>
        </p:spPr>
        <p:txBody>
          <a:bodyPr wrap="square" tIns="108000" bIns="72000" rtlCol="0">
            <a:spAutoFit/>
          </a:bodyPr>
          <a:lstStyle/>
          <a:p>
            <a:pPr algn="ctr"/>
            <a:r>
              <a:rPr kumimoji="1" lang="ja-JP" altLang="en-US" sz="2800">
                <a:latin typeface="Meiryo UI" panose="020B0604030504040204" pitchFamily="50" charset="-128"/>
                <a:ea typeface="Meiryo UI" panose="020B0604030504040204" pitchFamily="50" charset="-128"/>
              </a:rPr>
              <a:t>現金</a:t>
            </a:r>
          </a:p>
        </p:txBody>
      </p:sp>
      <p:sp>
        <p:nvSpPr>
          <p:cNvPr id="1133" name="テキスト ボックス 1132">
            <a:extLst>
              <a:ext uri="{FF2B5EF4-FFF2-40B4-BE49-F238E27FC236}">
                <a16:creationId xmlns:a16="http://schemas.microsoft.com/office/drawing/2014/main" id="{31A6D1CC-498D-7949-5354-7F10969B1763}"/>
              </a:ext>
            </a:extLst>
          </p:cNvPr>
          <p:cNvSpPr txBox="1"/>
          <p:nvPr/>
        </p:nvSpPr>
        <p:spPr>
          <a:xfrm>
            <a:off x="1225603" y="1948789"/>
            <a:ext cx="914400"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げんきん</a:t>
            </a:r>
          </a:p>
        </p:txBody>
      </p:sp>
      <p:sp>
        <p:nvSpPr>
          <p:cNvPr id="1135" name="テキスト ボックス 1134">
            <a:extLst>
              <a:ext uri="{FF2B5EF4-FFF2-40B4-BE49-F238E27FC236}">
                <a16:creationId xmlns:a16="http://schemas.microsoft.com/office/drawing/2014/main" id="{B75799E1-A8FA-D862-88B0-6B77E6248D0D}"/>
              </a:ext>
            </a:extLst>
          </p:cNvPr>
          <p:cNvSpPr txBox="1"/>
          <p:nvPr/>
        </p:nvSpPr>
        <p:spPr>
          <a:xfrm>
            <a:off x="2656385" y="2011142"/>
            <a:ext cx="6915962" cy="677820"/>
          </a:xfrm>
          <a:prstGeom prst="roundRect">
            <a:avLst/>
          </a:prstGeom>
          <a:solidFill>
            <a:srgbClr val="D5EFFB"/>
          </a:solidFill>
        </p:spPr>
        <p:txBody>
          <a:bodyPr wrap="square" tIns="108000" bIns="72000" rtlCol="0">
            <a:spAutoFit/>
          </a:bodyPr>
          <a:lstStyle/>
          <a:p>
            <a:pPr algn="ctr"/>
            <a:r>
              <a:rPr kumimoji="1" lang="ja-JP" altLang="en-US" sz="2800">
                <a:latin typeface="Meiryo UI" panose="020B0604030504040204" pitchFamily="50" charset="-128"/>
                <a:ea typeface="Meiryo UI" panose="020B0604030504040204" pitchFamily="50" charset="-128"/>
              </a:rPr>
              <a:t>現金以外のお金</a:t>
            </a:r>
          </a:p>
        </p:txBody>
      </p:sp>
      <p:sp>
        <p:nvSpPr>
          <p:cNvPr id="1137" name="テキスト ボックス 1136">
            <a:extLst>
              <a:ext uri="{FF2B5EF4-FFF2-40B4-BE49-F238E27FC236}">
                <a16:creationId xmlns:a16="http://schemas.microsoft.com/office/drawing/2014/main" id="{1BFD3424-8F86-7970-95BE-410546FE6A12}"/>
              </a:ext>
            </a:extLst>
          </p:cNvPr>
          <p:cNvSpPr txBox="1"/>
          <p:nvPr/>
        </p:nvSpPr>
        <p:spPr>
          <a:xfrm>
            <a:off x="4929188" y="1995044"/>
            <a:ext cx="1486847"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げんきん　   いがい</a:t>
            </a:r>
          </a:p>
        </p:txBody>
      </p:sp>
      <p:sp>
        <p:nvSpPr>
          <p:cNvPr id="1139" name="テキスト ボックス 1138">
            <a:extLst>
              <a:ext uri="{FF2B5EF4-FFF2-40B4-BE49-F238E27FC236}">
                <a16:creationId xmlns:a16="http://schemas.microsoft.com/office/drawing/2014/main" id="{B694C518-AAD1-2F47-A350-4572824EB378}"/>
              </a:ext>
            </a:extLst>
          </p:cNvPr>
          <p:cNvSpPr txBox="1"/>
          <p:nvPr/>
        </p:nvSpPr>
        <p:spPr>
          <a:xfrm>
            <a:off x="496132" y="4436872"/>
            <a:ext cx="9048091" cy="2250799"/>
          </a:xfrm>
          <a:prstGeom prst="roundRect">
            <a:avLst/>
          </a:prstGeom>
          <a:solidFill>
            <a:srgbClr val="D5EFFB"/>
          </a:solidFill>
        </p:spPr>
        <p:txBody>
          <a:bodyPr wrap="square" tIns="36000" bIns="0" rtlCol="0">
            <a:noAutofit/>
          </a:bodyPr>
          <a:lstStyle/>
          <a:p>
            <a:pPr algn="ctr">
              <a:lnSpc>
                <a:spcPts val="4200"/>
              </a:lnSpc>
            </a:pPr>
            <a:r>
              <a:rPr kumimoji="1" lang="ja-JP" altLang="en-US" sz="2800">
                <a:latin typeface="Meiryo UI" panose="020B0604030504040204" pitchFamily="50" charset="-128"/>
                <a:ea typeface="Meiryo UI" panose="020B0604030504040204" pitchFamily="50" charset="-128"/>
              </a:rPr>
              <a:t>形がちがっても、お金の価値は同じです</a:t>
            </a:r>
            <a:r>
              <a:rPr kumimoji="1" lang="ja-JP" altLang="en-US" sz="2800" b="0">
                <a:latin typeface="Meiryo UI" panose="020B0604030504040204" pitchFamily="50" charset="-128"/>
                <a:ea typeface="Meiryo UI" panose="020B0604030504040204" pitchFamily="50" charset="-128"/>
              </a:rPr>
              <a:t>。</a:t>
            </a:r>
            <a:endParaRPr kumimoji="1" lang="en-US" altLang="ja-JP" sz="2800" b="0">
              <a:latin typeface="Meiryo UI" panose="020B0604030504040204" pitchFamily="50" charset="-128"/>
              <a:ea typeface="Meiryo UI" panose="020B0604030504040204" pitchFamily="50" charset="-128"/>
            </a:endParaRPr>
          </a:p>
          <a:p>
            <a:pPr algn="ctr">
              <a:lnSpc>
                <a:spcPts val="4200"/>
              </a:lnSpc>
            </a:pPr>
            <a:r>
              <a:rPr kumimoji="1" lang="ja-JP" altLang="en-US" sz="2800">
                <a:solidFill>
                  <a:srgbClr val="FF0000"/>
                </a:solidFill>
                <a:latin typeface="Meiryo UI" panose="020B0604030504040204" pitchFamily="50" charset="-128"/>
                <a:ea typeface="Meiryo UI" panose="020B0604030504040204" pitchFamily="50" charset="-128"/>
              </a:rPr>
              <a:t>現金以外のお金は</a:t>
            </a:r>
            <a:r>
              <a:rPr kumimoji="1" lang="ja-JP" altLang="en-US" sz="2800" b="0">
                <a:latin typeface="Meiryo UI" panose="020B0604030504040204" pitchFamily="50" charset="-128"/>
                <a:ea typeface="Meiryo UI" panose="020B0604030504040204" pitchFamily="50" charset="-128"/>
              </a:rPr>
              <a:t>、</a:t>
            </a:r>
            <a:r>
              <a:rPr kumimoji="1" lang="ja-JP" altLang="en-US" sz="2800">
                <a:latin typeface="Meiryo UI" panose="020B0604030504040204" pitchFamily="50" charset="-128"/>
                <a:ea typeface="Meiryo UI" panose="020B0604030504040204" pitchFamily="50" charset="-128"/>
              </a:rPr>
              <a:t>支はらいが簡単にできますが、</a:t>
            </a:r>
            <a:endParaRPr kumimoji="1" lang="en-US" altLang="ja-JP" sz="2800">
              <a:latin typeface="Meiryo UI" panose="020B0604030504040204" pitchFamily="50" charset="-128"/>
              <a:ea typeface="Meiryo UI" panose="020B0604030504040204" pitchFamily="50" charset="-128"/>
            </a:endParaRPr>
          </a:p>
          <a:p>
            <a:pPr algn="ctr">
              <a:lnSpc>
                <a:spcPts val="4200"/>
              </a:lnSpc>
            </a:pPr>
            <a:r>
              <a:rPr kumimoji="1" lang="ja-JP" altLang="en-US" sz="2800">
                <a:latin typeface="Meiryo UI" panose="020B0604030504040204" pitchFamily="50" charset="-128"/>
                <a:ea typeface="Meiryo UI" panose="020B0604030504040204" pitchFamily="50" charset="-128"/>
              </a:rPr>
              <a:t>お金を使っている感覚がうすくなるため、</a:t>
            </a:r>
            <a:endParaRPr kumimoji="1" lang="en-US" altLang="ja-JP" sz="2800">
              <a:latin typeface="Meiryo UI" panose="020B0604030504040204" pitchFamily="50" charset="-128"/>
              <a:ea typeface="Meiryo UI" panose="020B0604030504040204" pitchFamily="50" charset="-128"/>
            </a:endParaRPr>
          </a:p>
          <a:p>
            <a:pPr algn="ctr">
              <a:lnSpc>
                <a:spcPts val="4200"/>
              </a:lnSpc>
            </a:pPr>
            <a:r>
              <a:rPr kumimoji="1" lang="ja-JP" altLang="en-US" sz="2800">
                <a:solidFill>
                  <a:srgbClr val="FF0000"/>
                </a:solidFill>
                <a:latin typeface="Meiryo UI" panose="020B0604030504040204" pitchFamily="50" charset="-128"/>
                <a:ea typeface="Meiryo UI" panose="020B0604030504040204" pitchFamily="50" charset="-128"/>
              </a:rPr>
              <a:t>使いすぎてしまうことがあるので注意しましょう。</a:t>
            </a:r>
            <a:endParaRPr kumimoji="1" lang="en-US" altLang="ja-JP" sz="2800">
              <a:solidFill>
                <a:srgbClr val="FF0000"/>
              </a:solidFill>
              <a:latin typeface="Meiryo UI" panose="020B0604030504040204" pitchFamily="50" charset="-128"/>
              <a:ea typeface="Meiryo UI" panose="020B0604030504040204" pitchFamily="50" charset="-128"/>
            </a:endParaRPr>
          </a:p>
        </p:txBody>
      </p:sp>
      <p:sp>
        <p:nvSpPr>
          <p:cNvPr id="1141" name="テキスト ボックス 1140">
            <a:extLst>
              <a:ext uri="{FF2B5EF4-FFF2-40B4-BE49-F238E27FC236}">
                <a16:creationId xmlns:a16="http://schemas.microsoft.com/office/drawing/2014/main" id="{61FE3141-06E7-BFF7-D8DD-6A3A904D8999}"/>
              </a:ext>
            </a:extLst>
          </p:cNvPr>
          <p:cNvSpPr txBox="1"/>
          <p:nvPr/>
        </p:nvSpPr>
        <p:spPr>
          <a:xfrm>
            <a:off x="730504" y="688668"/>
            <a:ext cx="531675"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かね</a:t>
            </a:r>
          </a:p>
        </p:txBody>
      </p:sp>
      <p:sp>
        <p:nvSpPr>
          <p:cNvPr id="1143" name="テキスト ボックス 1142">
            <a:extLst>
              <a:ext uri="{FF2B5EF4-FFF2-40B4-BE49-F238E27FC236}">
                <a16:creationId xmlns:a16="http://schemas.microsoft.com/office/drawing/2014/main" id="{2BE3C57A-7FA4-499D-D552-DE09145DEC0D}"/>
              </a:ext>
            </a:extLst>
          </p:cNvPr>
          <p:cNvSpPr txBox="1"/>
          <p:nvPr/>
        </p:nvSpPr>
        <p:spPr>
          <a:xfrm>
            <a:off x="3979672" y="698500"/>
            <a:ext cx="545342" cy="276999"/>
          </a:xfrm>
          <a:prstGeom prst="rect">
            <a:avLst/>
          </a:prstGeom>
          <a:noFill/>
        </p:spPr>
        <p:txBody>
          <a:bodyPr wrap="non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でんし</a:t>
            </a:r>
          </a:p>
        </p:txBody>
      </p:sp>
      <p:sp>
        <p:nvSpPr>
          <p:cNvPr id="1145" name="テキスト ボックス 1144">
            <a:extLst>
              <a:ext uri="{FF2B5EF4-FFF2-40B4-BE49-F238E27FC236}">
                <a16:creationId xmlns:a16="http://schemas.microsoft.com/office/drawing/2014/main" id="{A917F70F-F3CB-9385-CDA4-C4A881E4C77A}"/>
              </a:ext>
            </a:extLst>
          </p:cNvPr>
          <p:cNvSpPr txBox="1"/>
          <p:nvPr/>
        </p:nvSpPr>
        <p:spPr>
          <a:xfrm>
            <a:off x="7747923" y="1193668"/>
            <a:ext cx="546945"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かたち</a:t>
            </a:r>
          </a:p>
        </p:txBody>
      </p:sp>
      <p:sp>
        <p:nvSpPr>
          <p:cNvPr id="1147" name="テキスト ボックス 1146">
            <a:extLst>
              <a:ext uri="{FF2B5EF4-FFF2-40B4-BE49-F238E27FC236}">
                <a16:creationId xmlns:a16="http://schemas.microsoft.com/office/drawing/2014/main" id="{76389F90-0840-5206-D5B3-1D69293F75E7}"/>
              </a:ext>
            </a:extLst>
          </p:cNvPr>
          <p:cNvSpPr txBox="1"/>
          <p:nvPr/>
        </p:nvSpPr>
        <p:spPr>
          <a:xfrm>
            <a:off x="6920021" y="1995044"/>
            <a:ext cx="531675"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かね</a:t>
            </a:r>
          </a:p>
        </p:txBody>
      </p:sp>
      <p:sp>
        <p:nvSpPr>
          <p:cNvPr id="1149" name="テキスト ボックス 1148">
            <a:extLst>
              <a:ext uri="{FF2B5EF4-FFF2-40B4-BE49-F238E27FC236}">
                <a16:creationId xmlns:a16="http://schemas.microsoft.com/office/drawing/2014/main" id="{0E420E55-B88B-30DD-04F0-82389A86CDB6}"/>
              </a:ext>
            </a:extLst>
          </p:cNvPr>
          <p:cNvSpPr txBox="1"/>
          <p:nvPr/>
        </p:nvSpPr>
        <p:spPr>
          <a:xfrm>
            <a:off x="1980982" y="4484077"/>
            <a:ext cx="546945"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かたち</a:t>
            </a:r>
          </a:p>
        </p:txBody>
      </p:sp>
      <p:sp>
        <p:nvSpPr>
          <p:cNvPr id="1151" name="テキスト ボックス 1150">
            <a:extLst>
              <a:ext uri="{FF2B5EF4-FFF2-40B4-BE49-F238E27FC236}">
                <a16:creationId xmlns:a16="http://schemas.microsoft.com/office/drawing/2014/main" id="{FA120D8E-2376-1D7F-426D-7BE8F4C47EE8}"/>
              </a:ext>
            </a:extLst>
          </p:cNvPr>
          <p:cNvSpPr txBox="1"/>
          <p:nvPr/>
        </p:nvSpPr>
        <p:spPr>
          <a:xfrm>
            <a:off x="4740162" y="4472354"/>
            <a:ext cx="463588"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かね</a:t>
            </a:r>
          </a:p>
        </p:txBody>
      </p:sp>
      <p:sp>
        <p:nvSpPr>
          <p:cNvPr id="1153" name="テキスト ボックス 1152">
            <a:extLst>
              <a:ext uri="{FF2B5EF4-FFF2-40B4-BE49-F238E27FC236}">
                <a16:creationId xmlns:a16="http://schemas.microsoft.com/office/drawing/2014/main" id="{72BAABE6-F345-CCAF-7185-5524A4FE9CE8}"/>
              </a:ext>
            </a:extLst>
          </p:cNvPr>
          <p:cNvSpPr txBox="1"/>
          <p:nvPr/>
        </p:nvSpPr>
        <p:spPr>
          <a:xfrm>
            <a:off x="5603104" y="4460631"/>
            <a:ext cx="426720"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かち</a:t>
            </a:r>
          </a:p>
        </p:txBody>
      </p:sp>
      <p:sp>
        <p:nvSpPr>
          <p:cNvPr id="1155" name="テキスト ボックス 1154">
            <a:extLst>
              <a:ext uri="{FF2B5EF4-FFF2-40B4-BE49-F238E27FC236}">
                <a16:creationId xmlns:a16="http://schemas.microsoft.com/office/drawing/2014/main" id="{8F994CA1-63C0-B540-A6B7-0B514CB02916}"/>
              </a:ext>
            </a:extLst>
          </p:cNvPr>
          <p:cNvSpPr txBox="1"/>
          <p:nvPr/>
        </p:nvSpPr>
        <p:spPr>
          <a:xfrm>
            <a:off x="6430107" y="4460631"/>
            <a:ext cx="441146"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おな</a:t>
            </a:r>
          </a:p>
        </p:txBody>
      </p:sp>
      <p:sp>
        <p:nvSpPr>
          <p:cNvPr id="1157" name="テキスト ボックス 1156">
            <a:extLst>
              <a:ext uri="{FF2B5EF4-FFF2-40B4-BE49-F238E27FC236}">
                <a16:creationId xmlns:a16="http://schemas.microsoft.com/office/drawing/2014/main" id="{8C676497-F6D0-A5DF-3D2C-FFEC321DD56B}"/>
              </a:ext>
            </a:extLst>
          </p:cNvPr>
          <p:cNvSpPr txBox="1"/>
          <p:nvPr/>
        </p:nvSpPr>
        <p:spPr>
          <a:xfrm>
            <a:off x="1428263" y="4976443"/>
            <a:ext cx="1486847" cy="276999"/>
          </a:xfrm>
          <a:prstGeom prst="rect">
            <a:avLst/>
          </a:prstGeom>
          <a:noFill/>
        </p:spPr>
        <p:txBody>
          <a:bodyPr wrap="squar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げんきん　   いがい</a:t>
            </a:r>
          </a:p>
        </p:txBody>
      </p:sp>
      <p:sp>
        <p:nvSpPr>
          <p:cNvPr id="1159" name="テキスト ボックス 1158">
            <a:extLst>
              <a:ext uri="{FF2B5EF4-FFF2-40B4-BE49-F238E27FC236}">
                <a16:creationId xmlns:a16="http://schemas.microsoft.com/office/drawing/2014/main" id="{CCBE55F9-8304-12C1-1CE9-3BD4F9C4BE3B}"/>
              </a:ext>
            </a:extLst>
          </p:cNvPr>
          <p:cNvSpPr txBox="1"/>
          <p:nvPr/>
        </p:nvSpPr>
        <p:spPr>
          <a:xfrm>
            <a:off x="3382818" y="4976443"/>
            <a:ext cx="531675" cy="276999"/>
          </a:xfrm>
          <a:prstGeom prst="rect">
            <a:avLst/>
          </a:prstGeom>
          <a:noFill/>
        </p:spPr>
        <p:txBody>
          <a:bodyPr wrap="squar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かね</a:t>
            </a:r>
          </a:p>
        </p:txBody>
      </p:sp>
      <p:sp>
        <p:nvSpPr>
          <p:cNvPr id="1161" name="テキスト ボックス 1160">
            <a:extLst>
              <a:ext uri="{FF2B5EF4-FFF2-40B4-BE49-F238E27FC236}">
                <a16:creationId xmlns:a16="http://schemas.microsoft.com/office/drawing/2014/main" id="{F91E38E4-338F-217B-A1A0-1F5889D37A7A}"/>
              </a:ext>
            </a:extLst>
          </p:cNvPr>
          <p:cNvSpPr txBox="1"/>
          <p:nvPr/>
        </p:nvSpPr>
        <p:spPr>
          <a:xfrm>
            <a:off x="4361781" y="4988506"/>
            <a:ext cx="1486847"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し</a:t>
            </a:r>
          </a:p>
        </p:txBody>
      </p:sp>
      <p:sp>
        <p:nvSpPr>
          <p:cNvPr id="1163" name="テキスト ボックス 1162">
            <a:extLst>
              <a:ext uri="{FF2B5EF4-FFF2-40B4-BE49-F238E27FC236}">
                <a16:creationId xmlns:a16="http://schemas.microsoft.com/office/drawing/2014/main" id="{3ADEB9B0-7014-16FA-080F-34382AAE520C}"/>
              </a:ext>
            </a:extLst>
          </p:cNvPr>
          <p:cNvSpPr txBox="1"/>
          <p:nvPr/>
        </p:nvSpPr>
        <p:spPr>
          <a:xfrm>
            <a:off x="5922200" y="4987668"/>
            <a:ext cx="1186725" cy="276999"/>
          </a:xfrm>
          <a:prstGeom prst="rect">
            <a:avLst/>
          </a:prstGeom>
          <a:noFill/>
        </p:spPr>
        <p:txBody>
          <a:bodyPr wrap="square" rtlCol="0">
            <a:spAutoFit/>
          </a:bodyPr>
          <a:lstStyle/>
          <a:p>
            <a:r>
              <a:rPr kumimoji="1" lang="ja-JP" altLang="en-US" sz="1200" b="0">
                <a:latin typeface="Meiryo UI" panose="020B0604030504040204" pitchFamily="50" charset="-128"/>
                <a:ea typeface="Meiryo UI" panose="020B0604030504040204" pitchFamily="50" charset="-128"/>
              </a:rPr>
              <a:t>かんたん</a:t>
            </a:r>
          </a:p>
        </p:txBody>
      </p:sp>
      <p:sp>
        <p:nvSpPr>
          <p:cNvPr id="1165" name="テキスト ボックス 1164">
            <a:extLst>
              <a:ext uri="{FF2B5EF4-FFF2-40B4-BE49-F238E27FC236}">
                <a16:creationId xmlns:a16="http://schemas.microsoft.com/office/drawing/2014/main" id="{B6939124-362D-85BE-C663-C79D5A2F6A82}"/>
              </a:ext>
            </a:extLst>
          </p:cNvPr>
          <p:cNvSpPr txBox="1"/>
          <p:nvPr/>
        </p:nvSpPr>
        <p:spPr>
          <a:xfrm>
            <a:off x="2435206" y="5516014"/>
            <a:ext cx="463588"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かね</a:t>
            </a:r>
          </a:p>
        </p:txBody>
      </p:sp>
      <p:sp>
        <p:nvSpPr>
          <p:cNvPr id="1167" name="テキスト ボックス 1166">
            <a:extLst>
              <a:ext uri="{FF2B5EF4-FFF2-40B4-BE49-F238E27FC236}">
                <a16:creationId xmlns:a16="http://schemas.microsoft.com/office/drawing/2014/main" id="{697BBC8C-52D5-8EB0-B466-1B1ECAC35519}"/>
              </a:ext>
            </a:extLst>
          </p:cNvPr>
          <p:cNvSpPr txBox="1"/>
          <p:nvPr/>
        </p:nvSpPr>
        <p:spPr>
          <a:xfrm>
            <a:off x="3093439" y="5506913"/>
            <a:ext cx="429926"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つか</a:t>
            </a:r>
          </a:p>
        </p:txBody>
      </p:sp>
      <p:sp>
        <p:nvSpPr>
          <p:cNvPr id="1169" name="テキスト ボックス 1168">
            <a:extLst>
              <a:ext uri="{FF2B5EF4-FFF2-40B4-BE49-F238E27FC236}">
                <a16:creationId xmlns:a16="http://schemas.microsoft.com/office/drawing/2014/main" id="{1D9098D1-AFE1-5E76-2665-12DB1C19040C}"/>
              </a:ext>
            </a:extLst>
          </p:cNvPr>
          <p:cNvSpPr txBox="1"/>
          <p:nvPr/>
        </p:nvSpPr>
        <p:spPr>
          <a:xfrm>
            <a:off x="4648200" y="5496617"/>
            <a:ext cx="636713" cy="276999"/>
          </a:xfrm>
          <a:prstGeom prst="rect">
            <a:avLst/>
          </a:prstGeom>
          <a:noFill/>
        </p:spPr>
        <p:txBody>
          <a:bodyPr wrap="none" rtlCol="0">
            <a:spAutoFit/>
          </a:bodyPr>
          <a:lstStyle/>
          <a:p>
            <a:r>
              <a:rPr kumimoji="1" lang="ja-JP" altLang="en-US" sz="1200" b="0">
                <a:latin typeface="Meiryo UI" panose="020B0604030504040204" pitchFamily="50" charset="-128"/>
                <a:ea typeface="Meiryo UI" panose="020B0604030504040204" pitchFamily="50" charset="-128"/>
              </a:rPr>
              <a:t>かんかく</a:t>
            </a:r>
          </a:p>
        </p:txBody>
      </p:sp>
      <p:sp>
        <p:nvSpPr>
          <p:cNvPr id="1171" name="テキスト ボックス 1170">
            <a:extLst>
              <a:ext uri="{FF2B5EF4-FFF2-40B4-BE49-F238E27FC236}">
                <a16:creationId xmlns:a16="http://schemas.microsoft.com/office/drawing/2014/main" id="{F57E07CF-0E68-7243-CD17-34C7B9EBD1A3}"/>
              </a:ext>
            </a:extLst>
          </p:cNvPr>
          <p:cNvSpPr txBox="1"/>
          <p:nvPr/>
        </p:nvSpPr>
        <p:spPr>
          <a:xfrm>
            <a:off x="1627474" y="6030017"/>
            <a:ext cx="429926" cy="276999"/>
          </a:xfrm>
          <a:prstGeom prst="rect">
            <a:avLst/>
          </a:prstGeom>
          <a:noFill/>
        </p:spPr>
        <p:txBody>
          <a:bodyPr wrap="non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つか</a:t>
            </a:r>
          </a:p>
        </p:txBody>
      </p:sp>
      <p:sp>
        <p:nvSpPr>
          <p:cNvPr id="1173" name="テキスト ボックス 1172">
            <a:extLst>
              <a:ext uri="{FF2B5EF4-FFF2-40B4-BE49-F238E27FC236}">
                <a16:creationId xmlns:a16="http://schemas.microsoft.com/office/drawing/2014/main" id="{73AF3054-806E-4048-7480-453F602446EA}"/>
              </a:ext>
            </a:extLst>
          </p:cNvPr>
          <p:cNvSpPr txBox="1"/>
          <p:nvPr/>
        </p:nvSpPr>
        <p:spPr>
          <a:xfrm>
            <a:off x="6156308" y="6030017"/>
            <a:ext cx="625492" cy="276999"/>
          </a:xfrm>
          <a:prstGeom prst="rect">
            <a:avLst/>
          </a:prstGeom>
          <a:noFill/>
        </p:spPr>
        <p:txBody>
          <a:bodyPr wrap="none" rtlCol="0">
            <a:spAutoFit/>
          </a:bodyPr>
          <a:lstStyle/>
          <a:p>
            <a:r>
              <a:rPr kumimoji="1" lang="ja-JP" altLang="en-US" sz="1200" b="0">
                <a:solidFill>
                  <a:srgbClr val="FF0000"/>
                </a:solidFill>
                <a:latin typeface="Meiryo UI" panose="020B0604030504040204" pitchFamily="50" charset="-128"/>
                <a:ea typeface="Meiryo UI" panose="020B0604030504040204" pitchFamily="50" charset="-128"/>
              </a:rPr>
              <a:t>ちゅうい</a:t>
            </a:r>
          </a:p>
        </p:txBody>
      </p:sp>
      <p:pic>
        <p:nvPicPr>
          <p:cNvPr id="1175" name="Picture 2" descr="クレジットカードのイラスト">
            <a:extLst>
              <a:ext uri="{FF2B5EF4-FFF2-40B4-BE49-F238E27FC236}">
                <a16:creationId xmlns:a16="http://schemas.microsoft.com/office/drawing/2014/main" id="{80EDDD2D-2057-E497-AD31-6E8A4AF293A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19966210">
            <a:off x="7067505" y="3040519"/>
            <a:ext cx="1130247" cy="698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462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7B22E-BF91-4E07-DBFF-B8D0D8A8570A}"/>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72EDCFED-E55B-1493-7047-7AB159EA1CC1}"/>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sp>
        <p:nvSpPr>
          <p:cNvPr id="24" name="タイトル 1"/>
          <p:cNvSpPr txBox="1">
            <a:spLocks/>
          </p:cNvSpPr>
          <p:nvPr/>
        </p:nvSpPr>
        <p:spPr bwMode="auto">
          <a:xfrm>
            <a:off x="253500" y="1602904"/>
            <a:ext cx="9318847" cy="4507610"/>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marL="1071245" indent="7620">
              <a:lnSpc>
                <a:spcPct val="130000"/>
              </a:lnSpc>
              <a:spcBef>
                <a:spcPts val="0"/>
              </a:spcBef>
              <a:spcAft>
                <a:spcPts val="0"/>
              </a:spcAft>
              <a:buNone/>
              <a:defRPr/>
            </a:pPr>
            <a:r>
              <a:rPr lang="ja-JP" altLang="en-US" sz="2800">
                <a:latin typeface="Meiryo UI"/>
                <a:ea typeface="Meiryo UI"/>
                <a:cs typeface="Meiryo UI" panose="020B0604030504040204" pitchFamily="50" charset="-128"/>
              </a:rPr>
              <a:t>友達との旅行代金が</a:t>
            </a:r>
            <a:r>
              <a:rPr lang="en-US" altLang="ja-JP" sz="2800">
                <a:latin typeface="Meiryo UI"/>
                <a:ea typeface="Meiryo UI"/>
                <a:cs typeface="Meiryo UI" panose="020B0604030504040204" pitchFamily="50" charset="-128"/>
              </a:rPr>
              <a:t>10</a:t>
            </a:r>
            <a:r>
              <a:rPr lang="ja-JP" altLang="en-US" sz="2800">
                <a:latin typeface="Meiryo UI"/>
                <a:ea typeface="Meiryo UI"/>
                <a:cs typeface="Meiryo UI" panose="020B0604030504040204" pitchFamily="50" charset="-128"/>
              </a:rPr>
              <a:t>万円かかり、クレジットカードで支払った。「一括払い（１回でまとめて支払う）・分割払い（３回に分けて支払う）」を選べたので、</a:t>
            </a:r>
            <a:endParaRPr lang="en-US" altLang="ja-JP" sz="2800">
              <a:latin typeface="Meiryo UI"/>
              <a:ea typeface="Meiryo UI"/>
              <a:cs typeface="Meiryo UI" panose="020B0604030504040204" pitchFamily="50" charset="-128"/>
            </a:endParaRPr>
          </a:p>
          <a:p>
            <a:pPr marL="1071245" indent="7620">
              <a:lnSpc>
                <a:spcPct val="130000"/>
              </a:lnSpc>
              <a:spcBef>
                <a:spcPts val="0"/>
              </a:spcBef>
              <a:spcAft>
                <a:spcPts val="0"/>
              </a:spcAft>
              <a:buFontTx/>
              <a:buNone/>
              <a:defRPr/>
            </a:pPr>
            <a:r>
              <a:rPr lang="ja-JP" altLang="en-US" sz="2800">
                <a:latin typeface="Meiryo UI"/>
                <a:ea typeface="Meiryo UI"/>
                <a:cs typeface="Meiryo UI" panose="020B0604030504040204" pitchFamily="50" charset="-128"/>
              </a:rPr>
              <a:t>分割で払うことにした。１年かけて返す場合、一般的に返済額はどうなる？</a:t>
            </a:r>
            <a:endParaRPr lang="en-US" altLang="ja-JP" sz="2800">
              <a:latin typeface="Meiryo UI"/>
              <a:ea typeface="Meiryo UI"/>
              <a:cs typeface="Meiryo UI" panose="020B0604030504040204" pitchFamily="50" charset="-128"/>
            </a:endParaRPr>
          </a:p>
          <a:p>
            <a:pPr marL="1071245" indent="7620">
              <a:lnSpc>
                <a:spcPct val="130000"/>
              </a:lnSpc>
              <a:spcBef>
                <a:spcPts val="0"/>
              </a:spcBef>
              <a:spcAft>
                <a:spcPts val="0"/>
              </a:spcAft>
              <a:buFontTx/>
              <a:buNone/>
              <a:defRPr/>
            </a:pPr>
            <a:r>
              <a:rPr lang="ja-JP" altLang="en-US" sz="2800">
                <a:latin typeface="Meiryo UI"/>
                <a:ea typeface="Meiryo UI"/>
                <a:cs typeface="Meiryo UI" panose="020B0604030504040204" pitchFamily="50" charset="-128"/>
              </a:rPr>
              <a:t>①　</a:t>
            </a:r>
            <a:r>
              <a:rPr lang="en-US" altLang="ja-JP" sz="2800">
                <a:latin typeface="Meiryo UI"/>
                <a:ea typeface="Meiryo UI"/>
                <a:cs typeface="Meiryo UI" panose="020B0604030504040204" pitchFamily="50" charset="-128"/>
              </a:rPr>
              <a:t>10</a:t>
            </a:r>
            <a:r>
              <a:rPr lang="ja-JP" altLang="en-US" sz="2800">
                <a:latin typeface="Meiryo UI"/>
                <a:ea typeface="Meiryo UI"/>
                <a:cs typeface="Meiryo UI" panose="020B0604030504040204" pitchFamily="50" charset="-128"/>
              </a:rPr>
              <a:t>万円返せばいい</a:t>
            </a:r>
            <a:endParaRPr lang="en-US" altLang="ja-JP" sz="2800">
              <a:latin typeface="Meiryo UI"/>
              <a:ea typeface="Meiryo UI"/>
              <a:cs typeface="Meiryo UI" panose="020B0604030504040204" pitchFamily="50" charset="-128"/>
            </a:endParaRPr>
          </a:p>
          <a:p>
            <a:pPr marL="1071245" indent="7620">
              <a:lnSpc>
                <a:spcPct val="130000"/>
              </a:lnSpc>
              <a:spcBef>
                <a:spcPts val="0"/>
              </a:spcBef>
              <a:spcAft>
                <a:spcPts val="0"/>
              </a:spcAft>
              <a:buFontTx/>
              <a:buNone/>
              <a:defRPr/>
            </a:pPr>
            <a:r>
              <a:rPr lang="ja-JP" altLang="en-US" sz="2800">
                <a:latin typeface="Meiryo UI"/>
                <a:ea typeface="Meiryo UI"/>
                <a:cs typeface="Meiryo UI" panose="020B0604030504040204" pitchFamily="50" charset="-128"/>
              </a:rPr>
              <a:t>②　</a:t>
            </a:r>
            <a:r>
              <a:rPr lang="en-US" altLang="ja-JP" sz="2800">
                <a:latin typeface="Meiryo UI"/>
                <a:ea typeface="Meiryo UI"/>
                <a:cs typeface="Meiryo UI" panose="020B0604030504040204" pitchFamily="50" charset="-128"/>
              </a:rPr>
              <a:t>10</a:t>
            </a:r>
            <a:r>
              <a:rPr lang="ja-JP" altLang="en-US" sz="2800">
                <a:latin typeface="Meiryo UI"/>
                <a:ea typeface="Meiryo UI"/>
                <a:cs typeface="Meiryo UI" panose="020B0604030504040204" pitchFamily="50" charset="-128"/>
              </a:rPr>
              <a:t>万円よりも多く返さないといけない</a:t>
            </a:r>
            <a:endParaRPr lang="en-US" altLang="ja-JP" sz="2800">
              <a:latin typeface="Meiryo UI"/>
              <a:ea typeface="Meiryo UI"/>
              <a:cs typeface="Meiryo UI" panose="020B0604030504040204" pitchFamily="50" charset="-128"/>
            </a:endParaRPr>
          </a:p>
          <a:p>
            <a:pPr marL="1071245" indent="7620">
              <a:lnSpc>
                <a:spcPct val="130000"/>
              </a:lnSpc>
              <a:spcBef>
                <a:spcPts val="0"/>
              </a:spcBef>
              <a:spcAft>
                <a:spcPts val="0"/>
              </a:spcAft>
              <a:buFontTx/>
              <a:buNone/>
              <a:defRPr/>
            </a:pPr>
            <a:r>
              <a:rPr lang="ja-JP" altLang="en-US" sz="2800">
                <a:latin typeface="Meiryo UI"/>
                <a:ea typeface="Meiryo UI"/>
                <a:cs typeface="Meiryo UI" panose="020B0604030504040204" pitchFamily="50" charset="-128"/>
              </a:rPr>
              <a:t>③　</a:t>
            </a:r>
            <a:r>
              <a:rPr lang="en-US" altLang="ja-JP" sz="2800">
                <a:latin typeface="Meiryo UI"/>
                <a:ea typeface="Meiryo UI"/>
                <a:cs typeface="Meiryo UI" panose="020B0604030504040204" pitchFamily="50" charset="-128"/>
              </a:rPr>
              <a:t>10</a:t>
            </a:r>
            <a:r>
              <a:rPr lang="ja-JP" altLang="en-US" sz="2800">
                <a:latin typeface="Meiryo UI"/>
                <a:ea typeface="Meiryo UI"/>
                <a:cs typeface="Meiryo UI" panose="020B0604030504040204" pitchFamily="50" charset="-128"/>
              </a:rPr>
              <a:t>万円よりも少なく返せばいい</a:t>
            </a:r>
            <a:endParaRPr lang="en-US" altLang="ja-JP" sz="2800">
              <a:latin typeface="Meiryo UI"/>
              <a:ea typeface="Meiryo UI"/>
              <a:cs typeface="Meiryo UI" panose="020B0604030504040204" pitchFamily="50" charset="-128"/>
            </a:endParaRPr>
          </a:p>
        </p:txBody>
      </p:sp>
      <p:sp>
        <p:nvSpPr>
          <p:cNvPr id="30" name="楕円 29"/>
          <p:cNvSpPr/>
          <p:nvPr/>
        </p:nvSpPr>
        <p:spPr>
          <a:xfrm>
            <a:off x="475877" y="1845441"/>
            <a:ext cx="900000" cy="9612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a:solidFill>
                  <a:schemeClr val="bg1"/>
                </a:solidFill>
                <a:latin typeface="HG創英角ｺﾞｼｯｸUB" panose="020B0909000000000000" pitchFamily="49" charset="-128"/>
                <a:ea typeface="HG創英角ｺﾞｼｯｸUB" panose="020B0909000000000000" pitchFamily="49" charset="-128"/>
              </a:rPr>
              <a:t>？</a:t>
            </a:r>
          </a:p>
        </p:txBody>
      </p:sp>
      <p:sp>
        <p:nvSpPr>
          <p:cNvPr id="3" name="角丸四角形 2"/>
          <p:cNvSpPr/>
          <p:nvPr/>
        </p:nvSpPr>
        <p:spPr>
          <a:xfrm>
            <a:off x="2797799" y="897928"/>
            <a:ext cx="4114800" cy="609600"/>
          </a:xfrm>
          <a:prstGeom prst="roundRect">
            <a:avLst/>
          </a:prstGeom>
          <a:solidFill>
            <a:srgbClr val="92D050"/>
          </a:solidFill>
          <a:ln>
            <a:solidFill>
              <a:srgbClr val="92D05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クイズ</a:t>
            </a:r>
          </a:p>
        </p:txBody>
      </p:sp>
      <p:grpSp>
        <p:nvGrpSpPr>
          <p:cNvPr id="20" name="グループ化 19"/>
          <p:cNvGrpSpPr/>
          <p:nvPr/>
        </p:nvGrpSpPr>
        <p:grpSpPr>
          <a:xfrm>
            <a:off x="7086950" y="5306199"/>
            <a:ext cx="2485397" cy="1387624"/>
            <a:chOff x="1861747" y="3225417"/>
            <a:chExt cx="5004274" cy="3143250"/>
          </a:xfrm>
        </p:grpSpPr>
        <p:pic>
          <p:nvPicPr>
            <p:cNvPr id="21" name="図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1747" y="3225417"/>
              <a:ext cx="2447925" cy="3143250"/>
            </a:xfrm>
            <a:prstGeom prst="rect">
              <a:avLst/>
            </a:prstGeom>
          </p:spPr>
        </p:pic>
        <p:pic>
          <p:nvPicPr>
            <p:cNvPr id="22" name="図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7621" y="3225417"/>
              <a:ext cx="2438400" cy="3143250"/>
            </a:xfrm>
            <a:prstGeom prst="rect">
              <a:avLst/>
            </a:prstGeom>
          </p:spPr>
        </p:pic>
      </p:grpSp>
      <p:sp>
        <p:nvSpPr>
          <p:cNvPr id="28" name="テキスト ボックス 5"/>
          <p:cNvSpPr txBox="1">
            <a:spLocks noChangeArrowheads="1"/>
          </p:cNvSpPr>
          <p:nvPr/>
        </p:nvSpPr>
        <p:spPr bwMode="auto">
          <a:xfrm>
            <a:off x="1854200" y="2006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クイズ（返済額はどうなる？）</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12" name="正方形/長方形 11"/>
          <p:cNvSpPr/>
          <p:nvPr/>
        </p:nvSpPr>
        <p:spPr>
          <a:xfrm>
            <a:off x="3230251" y="50800"/>
            <a:ext cx="970137"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へんさい　がく</a:t>
            </a:r>
            <a:endParaRPr lang="ja-JP" altLang="en-US" sz="1200" b="0">
              <a:solidFill>
                <a:schemeClr val="bg1"/>
              </a:solidFill>
            </a:endParaRPr>
          </a:p>
        </p:txBody>
      </p:sp>
      <p:sp>
        <p:nvSpPr>
          <p:cNvPr id="13" name="正方形/長方形 12"/>
          <p:cNvSpPr/>
          <p:nvPr/>
        </p:nvSpPr>
        <p:spPr>
          <a:xfrm>
            <a:off x="1667381" y="1560260"/>
            <a:ext cx="4254691" cy="276999"/>
          </a:xfrm>
          <a:prstGeom prst="rect">
            <a:avLst/>
          </a:prstGeom>
        </p:spPr>
        <p:txBody>
          <a:bodyPr wrap="none" lIns="91440" tIns="45720" rIns="91440" bIns="45720" anchor="t">
            <a:spAutoFit/>
          </a:bodyPr>
          <a:lstStyle/>
          <a:p>
            <a:r>
              <a:rPr kumimoji="1" lang="ja-JP" altLang="en-US" sz="1200" b="0" kern="0">
                <a:latin typeface="Meiryo UI"/>
                <a:ea typeface="Meiryo UI"/>
              </a:rPr>
              <a:t>ともだち　　　　　　　　　　りょこうだいきん　　　　　　　　　　　　まんえん</a:t>
            </a:r>
            <a:endParaRPr lang="ja-JP" altLang="en-US" sz="1200" b="0">
              <a:latin typeface="Meiryo UI"/>
              <a:ea typeface="Meiryo UI"/>
            </a:endParaRPr>
          </a:p>
        </p:txBody>
      </p:sp>
      <p:sp>
        <p:nvSpPr>
          <p:cNvPr id="14" name="正方形/長方形 13"/>
          <p:cNvSpPr/>
          <p:nvPr/>
        </p:nvSpPr>
        <p:spPr>
          <a:xfrm>
            <a:off x="2071915" y="2121213"/>
            <a:ext cx="6498895" cy="276999"/>
          </a:xfrm>
          <a:prstGeom prst="rect">
            <a:avLst/>
          </a:prstGeom>
        </p:spPr>
        <p:txBody>
          <a:bodyPr wrap="none" lIns="91440" tIns="45720" rIns="91440" bIns="45720" anchor="t">
            <a:spAutoFit/>
          </a:bodyPr>
          <a:lstStyle/>
          <a:p>
            <a:r>
              <a:rPr kumimoji="1" lang="ja-JP" altLang="en-US" sz="1200" b="0" kern="0">
                <a:latin typeface="Meiryo UI"/>
                <a:ea typeface="Meiryo UI"/>
              </a:rPr>
              <a:t>しはら　　　　　　　　　　　　　いっかつばら　　　　　　　　　　　　かい　　　　　　　　　　　　　　　　 しはら　　　　</a:t>
            </a:r>
            <a:endParaRPr lang="ja-JP" altLang="en-US" sz="1200" b="0">
              <a:latin typeface="Meiryo UI"/>
              <a:ea typeface="Meiryo UI"/>
            </a:endParaRPr>
          </a:p>
        </p:txBody>
      </p:sp>
      <p:sp>
        <p:nvSpPr>
          <p:cNvPr id="16" name="正方形/長方形 15"/>
          <p:cNvSpPr/>
          <p:nvPr/>
        </p:nvSpPr>
        <p:spPr>
          <a:xfrm>
            <a:off x="2745502" y="4314934"/>
            <a:ext cx="1120820" cy="276999"/>
          </a:xfrm>
          <a:prstGeom prst="rect">
            <a:avLst/>
          </a:prstGeom>
        </p:spPr>
        <p:txBody>
          <a:bodyPr wrap="none" lIns="91440" tIns="45720" rIns="91440" bIns="45720" anchor="t">
            <a:spAutoFit/>
          </a:bodyPr>
          <a:lstStyle/>
          <a:p>
            <a:r>
              <a:rPr kumimoji="1" lang="ja-JP" altLang="en-US" sz="1200" b="0" kern="0">
                <a:latin typeface="Meiryo UI"/>
                <a:ea typeface="Meiryo UI"/>
              </a:rPr>
              <a:t>まんえん　　かえ</a:t>
            </a:r>
            <a:endParaRPr lang="ja-JP" altLang="en-US" sz="1200" b="0">
              <a:latin typeface="Meiryo UI"/>
              <a:ea typeface="Meiryo UI"/>
            </a:endParaRPr>
          </a:p>
        </p:txBody>
      </p:sp>
      <p:sp>
        <p:nvSpPr>
          <p:cNvPr id="17" name="正方形/長方形 16"/>
          <p:cNvSpPr/>
          <p:nvPr/>
        </p:nvSpPr>
        <p:spPr>
          <a:xfrm>
            <a:off x="2797799" y="5417029"/>
            <a:ext cx="2767104"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まんえん　　　　　　　　　 すく　　　　 　　かえ</a:t>
            </a:r>
            <a:endParaRPr lang="ja-JP" altLang="en-US" sz="1200" b="0"/>
          </a:p>
        </p:txBody>
      </p:sp>
      <p:sp>
        <p:nvSpPr>
          <p:cNvPr id="2" name="正方形/長方形 1">
            <a:extLst>
              <a:ext uri="{FF2B5EF4-FFF2-40B4-BE49-F238E27FC236}">
                <a16:creationId xmlns:a16="http://schemas.microsoft.com/office/drawing/2014/main" id="{99A359F9-D903-4BDA-718C-C58BE6A20735}"/>
              </a:ext>
            </a:extLst>
          </p:cNvPr>
          <p:cNvSpPr/>
          <p:nvPr/>
        </p:nvSpPr>
        <p:spPr>
          <a:xfrm>
            <a:off x="1655658" y="3218571"/>
            <a:ext cx="7378943" cy="276999"/>
          </a:xfrm>
          <a:prstGeom prst="rect">
            <a:avLst/>
          </a:prstGeom>
        </p:spPr>
        <p:txBody>
          <a:bodyPr wrap="none" lIns="91440" tIns="45720" rIns="91440" bIns="45720" anchor="t">
            <a:spAutoFit/>
          </a:bodyPr>
          <a:lstStyle/>
          <a:p>
            <a:r>
              <a:rPr kumimoji="1" lang="ja-JP" altLang="en-US" sz="1200" b="0" kern="0">
                <a:latin typeface="Meiryo UI"/>
                <a:ea typeface="Meiryo UI"/>
              </a:rPr>
              <a:t>ぶんかつ　　　　 はら　　　　　　　　　　　　　　　　　　　　　　　ねん　　　　　　　　　　かえ　　　　　ばあい　　　　   いっぱんてき</a:t>
            </a:r>
            <a:endParaRPr lang="ja-JP" altLang="en-US" sz="1200" b="0">
              <a:latin typeface="Meiryo UI"/>
              <a:ea typeface="Meiryo UI"/>
            </a:endParaRPr>
          </a:p>
        </p:txBody>
      </p:sp>
      <p:sp>
        <p:nvSpPr>
          <p:cNvPr id="4" name="正方形/長方形 3">
            <a:extLst>
              <a:ext uri="{FF2B5EF4-FFF2-40B4-BE49-F238E27FC236}">
                <a16:creationId xmlns:a16="http://schemas.microsoft.com/office/drawing/2014/main" id="{259DB1EB-6B3F-959F-C794-359DFC3FAEA3}"/>
              </a:ext>
            </a:extLst>
          </p:cNvPr>
          <p:cNvSpPr/>
          <p:nvPr/>
        </p:nvSpPr>
        <p:spPr>
          <a:xfrm>
            <a:off x="2745502" y="4873759"/>
            <a:ext cx="2499402" cy="276999"/>
          </a:xfrm>
          <a:prstGeom prst="rect">
            <a:avLst/>
          </a:prstGeom>
        </p:spPr>
        <p:txBody>
          <a:bodyPr wrap="none" lIns="91440" tIns="45720" rIns="91440" bIns="45720" anchor="t">
            <a:spAutoFit/>
          </a:bodyPr>
          <a:lstStyle/>
          <a:p>
            <a:r>
              <a:rPr kumimoji="1" lang="ja-JP" altLang="en-US" sz="1200" b="0" kern="0">
                <a:latin typeface="Meiryo UI"/>
                <a:ea typeface="Meiryo UI"/>
              </a:rPr>
              <a:t>まんえん　　　　　　　　　　おお　　　かえ</a:t>
            </a:r>
            <a:endParaRPr lang="ja-JP" altLang="en-US" sz="1200" b="0">
              <a:latin typeface="Meiryo UI"/>
              <a:ea typeface="Meiryo UI"/>
            </a:endParaRPr>
          </a:p>
        </p:txBody>
      </p:sp>
      <p:sp>
        <p:nvSpPr>
          <p:cNvPr id="5" name="正方形/長方形 4">
            <a:extLst>
              <a:ext uri="{FF2B5EF4-FFF2-40B4-BE49-F238E27FC236}">
                <a16:creationId xmlns:a16="http://schemas.microsoft.com/office/drawing/2014/main" id="{3BCC60D6-6B5B-3224-9494-7B741630A7BD}"/>
              </a:ext>
            </a:extLst>
          </p:cNvPr>
          <p:cNvSpPr/>
          <p:nvPr/>
        </p:nvSpPr>
        <p:spPr>
          <a:xfrm>
            <a:off x="1667381" y="2668315"/>
            <a:ext cx="6385081" cy="276999"/>
          </a:xfrm>
          <a:prstGeom prst="rect">
            <a:avLst/>
          </a:prstGeom>
        </p:spPr>
        <p:txBody>
          <a:bodyPr wrap="none" lIns="91440" tIns="45720" rIns="91440" bIns="45720" anchor="t">
            <a:spAutoFit/>
          </a:bodyPr>
          <a:lstStyle/>
          <a:p>
            <a:r>
              <a:rPr kumimoji="1" lang="ja-JP" altLang="en-US" sz="1200" b="0" kern="0">
                <a:latin typeface="Meiryo UI"/>
                <a:ea typeface="Meiryo UI"/>
              </a:rPr>
              <a:t>ぶんかつばら　　　　　　　　　　　　 かい　　　　 わ　　　　　　　　　しはら　　　　　　　　　　　　　えら　　　　</a:t>
            </a:r>
            <a:endParaRPr lang="ja-JP" altLang="en-US" sz="1200" b="0">
              <a:latin typeface="Meiryo UI"/>
              <a:ea typeface="Meiryo UI"/>
            </a:endParaRPr>
          </a:p>
        </p:txBody>
      </p:sp>
      <p:sp>
        <p:nvSpPr>
          <p:cNvPr id="6" name="正方形/長方形 5">
            <a:extLst>
              <a:ext uri="{FF2B5EF4-FFF2-40B4-BE49-F238E27FC236}">
                <a16:creationId xmlns:a16="http://schemas.microsoft.com/office/drawing/2014/main" id="{F4320B3A-EC61-9A7E-4284-77C00884EC3E}"/>
              </a:ext>
            </a:extLst>
          </p:cNvPr>
          <p:cNvSpPr/>
          <p:nvPr/>
        </p:nvSpPr>
        <p:spPr>
          <a:xfrm>
            <a:off x="2071914" y="3788396"/>
            <a:ext cx="995277" cy="276999"/>
          </a:xfrm>
          <a:prstGeom prst="rect">
            <a:avLst/>
          </a:prstGeom>
        </p:spPr>
        <p:txBody>
          <a:bodyPr wrap="square" lIns="91440" tIns="45720" rIns="91440" bIns="45720" anchor="t">
            <a:spAutoFit/>
          </a:bodyPr>
          <a:lstStyle/>
          <a:p>
            <a:r>
              <a:rPr kumimoji="1" lang="ja-JP" altLang="en-US" sz="1200" b="0" kern="0">
                <a:latin typeface="Meiryo UI"/>
                <a:ea typeface="Meiryo UI"/>
              </a:rPr>
              <a:t>へんさいがく　</a:t>
            </a:r>
            <a:endParaRPr lang="ja-JP" altLang="en-US" sz="1200" b="0">
              <a:latin typeface="Meiryo UI"/>
              <a:ea typeface="Meiryo UI"/>
            </a:endParaRPr>
          </a:p>
        </p:txBody>
      </p:sp>
    </p:spTree>
    <p:extLst>
      <p:ext uri="{BB962C8B-B14F-4D97-AF65-F5344CB8AC3E}">
        <p14:creationId xmlns:p14="http://schemas.microsoft.com/office/powerpoint/2010/main" val="2729845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E50D5-D8BA-9CC7-C9AD-95828A730A5D}"/>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90338A98-A02A-C77B-B2C7-173FF362A3A5}"/>
              </a:ext>
            </a:extLst>
          </p:cNvPr>
          <p:cNvSpPr/>
          <p:nvPr/>
        </p:nvSpPr>
        <p:spPr bwMode="gray">
          <a:xfrm>
            <a:off x="1379391" y="190440"/>
            <a:ext cx="346570" cy="400110"/>
          </a:xfrm>
          <a:prstGeom prst="rect">
            <a:avLst/>
          </a:prstGeom>
        </p:spPr>
        <p:txBody>
          <a:bodyPr wrap="none">
            <a:spAutoFit/>
          </a:bodyPr>
          <a:lstStyle/>
          <a:p>
            <a:r>
              <a:rPr lang="ja-JP" altLang="en-US" sz="2000">
                <a:solidFill>
                  <a:prstClr val="white"/>
                </a:solidFill>
                <a:latin typeface="BIZ UDPゴシック" panose="020B0400000000000000" pitchFamily="50" charset="-128"/>
                <a:ea typeface="BIZ UDPゴシック" panose="020B0400000000000000" pitchFamily="50" charset="-128"/>
              </a:rPr>
              <a:t>１</a:t>
            </a:r>
            <a:endParaRPr lang="ja-JP" altLang="en-US" sz="500">
              <a:latin typeface="BIZ UDPゴシック" panose="020B0400000000000000" pitchFamily="50" charset="-128"/>
              <a:ea typeface="BIZ UDPゴシック" panose="020B0400000000000000" pitchFamily="50" charset="-128"/>
            </a:endParaRPr>
          </a:p>
        </p:txBody>
      </p:sp>
      <p:sp>
        <p:nvSpPr>
          <p:cNvPr id="2" name="角丸四角形 30">
            <a:extLst>
              <a:ext uri="{FF2B5EF4-FFF2-40B4-BE49-F238E27FC236}">
                <a16:creationId xmlns:a16="http://schemas.microsoft.com/office/drawing/2014/main" id="{551CD6C6-DD91-D653-8220-74B855809872}"/>
              </a:ext>
            </a:extLst>
          </p:cNvPr>
          <p:cNvSpPr/>
          <p:nvPr/>
        </p:nvSpPr>
        <p:spPr>
          <a:xfrm>
            <a:off x="0" y="2750347"/>
            <a:ext cx="9858375" cy="3448871"/>
          </a:xfrm>
          <a:prstGeom prst="roundRect">
            <a:avLst/>
          </a:prstGeom>
          <a:solidFill>
            <a:srgbClr val="D5EFFB"/>
          </a:solidFill>
          <a:ln>
            <a:solidFill>
              <a:srgbClr val="D5EFFB"/>
            </a:solidFill>
          </a:ln>
        </p:spPr>
        <p:txBody>
          <a:bodyPr wrap="none" lIns="91440" tIns="45720" rIns="91440" bIns="45720" rtlCol="0" anchor="ctr">
            <a:noAutofit/>
          </a:bodyPr>
          <a:lstStyle/>
          <a:p>
            <a:pPr algn="ctr" fontAlgn="auto">
              <a:lnSpc>
                <a:spcPct val="120000"/>
              </a:lnSpc>
              <a:spcBef>
                <a:spcPts val="0"/>
              </a:spcBef>
              <a:spcAft>
                <a:spcPts val="0"/>
              </a:spcAft>
            </a:pPr>
            <a:r>
              <a:rPr kumimoji="1" lang="ja-JP" altLang="en-US" sz="2800" kern="0">
                <a:latin typeface="Meiryo UI"/>
                <a:ea typeface="Meiryo UI"/>
              </a:rPr>
              <a:t>一般的に、クレジットカードの利用代金を</a:t>
            </a:r>
            <a:r>
              <a:rPr kumimoji="1" lang="en-US" altLang="ja-JP" sz="2800" kern="0">
                <a:latin typeface="Meiryo UI"/>
                <a:ea typeface="Meiryo UI"/>
              </a:rPr>
              <a:t>3</a:t>
            </a:r>
            <a:r>
              <a:rPr kumimoji="1" lang="ja-JP" altLang="en-US" sz="2800" kern="0">
                <a:latin typeface="Meiryo UI"/>
                <a:ea typeface="Meiryo UI"/>
              </a:rPr>
              <a:t>回以上に</a:t>
            </a:r>
            <a:endParaRPr kumimoji="1" lang="en-US" altLang="ja-JP" sz="2800" kern="0">
              <a:latin typeface="Meiryo UI"/>
              <a:ea typeface="Meiryo UI"/>
            </a:endParaRPr>
          </a:p>
          <a:p>
            <a:pPr algn="ctr" fontAlgn="auto">
              <a:lnSpc>
                <a:spcPct val="120000"/>
              </a:lnSpc>
              <a:spcBef>
                <a:spcPts val="0"/>
              </a:spcBef>
              <a:spcAft>
                <a:spcPts val="0"/>
              </a:spcAft>
            </a:pPr>
            <a:r>
              <a:rPr kumimoji="1" lang="ja-JP" altLang="en-US" sz="2800" kern="0">
                <a:latin typeface="Meiryo UI"/>
                <a:ea typeface="Meiryo UI"/>
              </a:rPr>
              <a:t>分けて支払う場合、手数料がかかります。</a:t>
            </a:r>
            <a:endParaRPr kumimoji="1" lang="en-US" altLang="ja-JP" sz="2800" kern="0">
              <a:latin typeface="Meiryo UI"/>
              <a:ea typeface="Meiryo UI"/>
            </a:endParaRPr>
          </a:p>
          <a:p>
            <a:pPr algn="ctr" fontAlgn="auto">
              <a:lnSpc>
                <a:spcPct val="120000"/>
              </a:lnSpc>
              <a:spcBef>
                <a:spcPts val="0"/>
              </a:spcBef>
              <a:spcAft>
                <a:spcPts val="0"/>
              </a:spcAft>
            </a:pPr>
            <a:r>
              <a:rPr kumimoji="1" lang="ja-JP" altLang="en-US" sz="2800" kern="0">
                <a:latin typeface="Meiryo UI"/>
                <a:ea typeface="Meiryo UI"/>
              </a:rPr>
              <a:t>クレジットカードを利用するときは、</a:t>
            </a:r>
            <a:endParaRPr kumimoji="1" lang="en-US" altLang="ja-JP" sz="2800" kern="0">
              <a:latin typeface="Meiryo UI"/>
              <a:ea typeface="Meiryo UI"/>
            </a:endParaRPr>
          </a:p>
          <a:p>
            <a:pPr algn="ctr" fontAlgn="auto">
              <a:lnSpc>
                <a:spcPct val="120000"/>
              </a:lnSpc>
              <a:spcBef>
                <a:spcPts val="0"/>
              </a:spcBef>
              <a:spcAft>
                <a:spcPts val="0"/>
              </a:spcAft>
            </a:pPr>
            <a:r>
              <a:rPr kumimoji="1" lang="ja-JP" altLang="en-US" sz="2800" kern="0">
                <a:latin typeface="Meiryo UI"/>
                <a:ea typeface="Meiryo UI"/>
              </a:rPr>
              <a:t>支払い方にも注意しましょう</a:t>
            </a:r>
            <a:r>
              <a:rPr kumimoji="1" lang="ja-JP" altLang="en-US" sz="2800" kern="0">
                <a:solidFill>
                  <a:srgbClr val="000000"/>
                </a:solidFill>
                <a:latin typeface="Meiryo UI"/>
                <a:ea typeface="Meiryo UI"/>
              </a:rPr>
              <a:t>。</a:t>
            </a:r>
            <a:endParaRPr lang="en-US" altLang="ja-JP" sz="2800" kern="0">
              <a:solidFill>
                <a:srgbClr val="000000"/>
              </a:solidFill>
              <a:latin typeface="Meiryo UI"/>
              <a:ea typeface="Meiryo UI"/>
            </a:endParaRPr>
          </a:p>
        </p:txBody>
      </p:sp>
      <p:sp>
        <p:nvSpPr>
          <p:cNvPr id="4" name="テキスト ボックス 5">
            <a:extLst>
              <a:ext uri="{FF2B5EF4-FFF2-40B4-BE49-F238E27FC236}">
                <a16:creationId xmlns:a16="http://schemas.microsoft.com/office/drawing/2014/main" id="{61C34055-0BAB-8CB3-2340-5015141B2B62}"/>
              </a:ext>
            </a:extLst>
          </p:cNvPr>
          <p:cNvSpPr txBox="1">
            <a:spLocks noChangeArrowheads="1"/>
          </p:cNvSpPr>
          <p:nvPr/>
        </p:nvSpPr>
        <p:spPr bwMode="auto">
          <a:xfrm>
            <a:off x="1854200" y="200680"/>
            <a:ext cx="66451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r>
              <a:rPr lang="ja-JP" altLang="en-US" sz="2800">
                <a:solidFill>
                  <a:schemeClr val="bg1"/>
                </a:solidFill>
                <a:latin typeface="Meiryo UI" panose="020B0604030504040204" pitchFamily="50" charset="-128"/>
                <a:ea typeface="Meiryo UI" panose="020B0604030504040204" pitchFamily="50" charset="-128"/>
              </a:rPr>
              <a:t>クイズ（返済額はどうなる？）答え</a:t>
            </a:r>
            <a:endParaRPr lang="en-US" altLang="ja-JP" sz="2800">
              <a:solidFill>
                <a:schemeClr val="bg1"/>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B5797E9E-CAE1-277F-1282-0CB61D8D4D04}"/>
              </a:ext>
            </a:extLst>
          </p:cNvPr>
          <p:cNvSpPr/>
          <p:nvPr/>
        </p:nvSpPr>
        <p:spPr>
          <a:xfrm>
            <a:off x="3230251" y="50800"/>
            <a:ext cx="3565400" cy="276999"/>
          </a:xfrm>
          <a:prstGeom prst="rect">
            <a:avLst/>
          </a:prstGeom>
        </p:spPr>
        <p:txBody>
          <a:bodyPr wrap="none">
            <a:spAutoFit/>
          </a:bodyPr>
          <a:lstStyle/>
          <a:p>
            <a:r>
              <a:rPr kumimoji="1" lang="ja-JP" altLang="en-US" sz="1200" b="0" kern="0">
                <a:solidFill>
                  <a:schemeClr val="bg1"/>
                </a:solidFill>
                <a:latin typeface="Meiryo UI" panose="020B0604030504040204" pitchFamily="50" charset="-128"/>
                <a:ea typeface="Meiryo UI" panose="020B0604030504040204" pitchFamily="50" charset="-128"/>
              </a:rPr>
              <a:t>へんさい　がく　　　　　　　　　　　　　　　　　　　　      こた</a:t>
            </a:r>
            <a:endParaRPr lang="ja-JP" altLang="en-US" sz="1200" b="0">
              <a:solidFill>
                <a:schemeClr val="bg1"/>
              </a:solidFill>
            </a:endParaRPr>
          </a:p>
        </p:txBody>
      </p:sp>
      <p:sp>
        <p:nvSpPr>
          <p:cNvPr id="6" name="角丸四角形 13">
            <a:extLst>
              <a:ext uri="{FF2B5EF4-FFF2-40B4-BE49-F238E27FC236}">
                <a16:creationId xmlns:a16="http://schemas.microsoft.com/office/drawing/2014/main" id="{A3A975AB-949D-DC4E-D833-B191A83AA051}"/>
              </a:ext>
            </a:extLst>
          </p:cNvPr>
          <p:cNvSpPr/>
          <p:nvPr/>
        </p:nvSpPr>
        <p:spPr>
          <a:xfrm>
            <a:off x="2797799" y="851082"/>
            <a:ext cx="4114800" cy="609600"/>
          </a:xfrm>
          <a:prstGeom prst="roundRect">
            <a:avLst/>
          </a:prstGeom>
          <a:solidFill>
            <a:srgbClr val="FFFF00"/>
          </a:solidFill>
          <a:ln>
            <a:solidFill>
              <a:srgbClr val="FFFF00"/>
            </a:solidFill>
          </a:ln>
        </p:spPr>
        <p:txBody>
          <a:bodyPr wrap="none" rtlCol="0" anchor="ctr">
            <a:noAutofit/>
          </a:bodyPr>
          <a:lstStyle/>
          <a:p>
            <a:pPr algn="ctr" fontAlgn="auto">
              <a:spcBef>
                <a:spcPts val="0"/>
              </a:spcBef>
              <a:spcAft>
                <a:spcPts val="0"/>
              </a:spcAft>
            </a:pPr>
            <a:r>
              <a:rPr kumimoji="1" lang="ja-JP" altLang="en-US" sz="2800" kern="0">
                <a:solidFill>
                  <a:srgbClr val="000000"/>
                </a:solidFill>
                <a:latin typeface="Meiryo UI" panose="020B0604030504040204" pitchFamily="50" charset="-128"/>
                <a:ea typeface="Meiryo UI" panose="020B0604030504040204" pitchFamily="50" charset="-128"/>
              </a:rPr>
              <a:t>答え</a:t>
            </a:r>
          </a:p>
        </p:txBody>
      </p:sp>
      <p:sp>
        <p:nvSpPr>
          <p:cNvPr id="7" name="正方形/長方形 6">
            <a:extLst>
              <a:ext uri="{FF2B5EF4-FFF2-40B4-BE49-F238E27FC236}">
                <a16:creationId xmlns:a16="http://schemas.microsoft.com/office/drawing/2014/main" id="{23BC6E50-3683-888C-4EA3-973A35E66E48}"/>
              </a:ext>
            </a:extLst>
          </p:cNvPr>
          <p:cNvSpPr/>
          <p:nvPr/>
        </p:nvSpPr>
        <p:spPr>
          <a:xfrm>
            <a:off x="4503233" y="774655"/>
            <a:ext cx="410690"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こた</a:t>
            </a:r>
            <a:endParaRPr lang="ja-JP" altLang="en-US" sz="1200" b="0"/>
          </a:p>
        </p:txBody>
      </p:sp>
      <p:sp>
        <p:nvSpPr>
          <p:cNvPr id="8" name="タイトル 1">
            <a:extLst>
              <a:ext uri="{FF2B5EF4-FFF2-40B4-BE49-F238E27FC236}">
                <a16:creationId xmlns:a16="http://schemas.microsoft.com/office/drawing/2014/main" id="{117EB9A2-D2DF-C432-A6C0-DD5982179920}"/>
              </a:ext>
            </a:extLst>
          </p:cNvPr>
          <p:cNvSpPr txBox="1">
            <a:spLocks/>
          </p:cNvSpPr>
          <p:nvPr/>
        </p:nvSpPr>
        <p:spPr bwMode="auto">
          <a:xfrm>
            <a:off x="210872" y="1536228"/>
            <a:ext cx="9287503" cy="809811"/>
          </a:xfrm>
          <a:prstGeom prst="roundRect">
            <a:avLst/>
          </a:prstGeom>
          <a:solidFill>
            <a:schemeClr val="accent6">
              <a:lumMod val="20000"/>
              <a:lumOff val="80000"/>
            </a:schemeClr>
          </a:solidFill>
          <a:ln w="50800" cmpd="dbl">
            <a:solidFill>
              <a:schemeClr val="accent6"/>
            </a:solidFill>
            <a:miter lim="800000"/>
            <a:headEnd/>
            <a:tailEnd/>
          </a:ln>
          <a:effectLst/>
        </p:spPr>
        <p:txBody>
          <a:bodyPr lIns="91246" tIns="45622" rIns="91246" bIns="45622" anchor="ctr" anchorCtr="0"/>
          <a:lstStyle>
            <a:lvl1pPr defTabSz="1273175" eaLnBrk="0" hangingPunct="0">
              <a:spcBef>
                <a:spcPct val="20000"/>
              </a:spcBef>
              <a:buChar char="•"/>
              <a:defRPr kumimoji="1" sz="4300">
                <a:solidFill>
                  <a:schemeClr val="tx1"/>
                </a:solidFill>
                <a:latin typeface="Arial" pitchFamily="34" charset="0"/>
                <a:ea typeface="ＭＳ Ｐゴシック" pitchFamily="50" charset="-128"/>
              </a:defRPr>
            </a:lvl1pPr>
            <a:lvl2pPr marL="1033463" indent="-393700" defTabSz="1273175" eaLnBrk="0" hangingPunct="0">
              <a:spcBef>
                <a:spcPct val="20000"/>
              </a:spcBef>
              <a:buChar char="–"/>
              <a:defRPr kumimoji="1" sz="4100">
                <a:solidFill>
                  <a:schemeClr val="tx1"/>
                </a:solidFill>
                <a:latin typeface="Arial" pitchFamily="34" charset="0"/>
                <a:ea typeface="ＭＳ Ｐゴシック" pitchFamily="50" charset="-128"/>
              </a:defRPr>
            </a:lvl2pPr>
            <a:lvl3pPr marL="1593850" indent="-314325" defTabSz="1273175" eaLnBrk="0" hangingPunct="0">
              <a:spcBef>
                <a:spcPct val="20000"/>
              </a:spcBef>
              <a:buChar char="•"/>
              <a:defRPr kumimoji="1" sz="3400">
                <a:solidFill>
                  <a:schemeClr val="tx1"/>
                </a:solidFill>
                <a:latin typeface="Arial" pitchFamily="34" charset="0"/>
                <a:ea typeface="ＭＳ Ｐゴシック" pitchFamily="50" charset="-128"/>
              </a:defRPr>
            </a:lvl3pPr>
            <a:lvl4pPr marL="2233613"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4pPr>
            <a:lvl5pPr marL="2871788" indent="-312738" defTabSz="1273175" eaLnBrk="0" hangingPunct="0">
              <a:spcBef>
                <a:spcPct val="20000"/>
              </a:spcBef>
              <a:buChar char="»"/>
              <a:defRPr kumimoji="1" sz="2700">
                <a:solidFill>
                  <a:schemeClr val="tx1"/>
                </a:solidFill>
                <a:latin typeface="Arial" pitchFamily="34" charset="0"/>
                <a:ea typeface="ＭＳ Ｐゴシック" pitchFamily="50" charset="-128"/>
              </a:defRPr>
            </a:lvl5pPr>
            <a:lvl6pPr marL="33289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6pPr>
            <a:lvl7pPr marL="37861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7pPr>
            <a:lvl8pPr marL="42433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8pPr>
            <a:lvl9pPr marL="4700588" indent="-312738" defTabSz="1273175" eaLnBrk="0" fontAlgn="base" hangingPunct="0">
              <a:spcBef>
                <a:spcPct val="20000"/>
              </a:spcBef>
              <a:spcAft>
                <a:spcPct val="0"/>
              </a:spcAft>
              <a:buChar char="»"/>
              <a:defRPr kumimoji="1" sz="2700">
                <a:solidFill>
                  <a:schemeClr val="tx1"/>
                </a:solidFill>
                <a:latin typeface="Arial" pitchFamily="34" charset="0"/>
                <a:ea typeface="ＭＳ Ｐゴシック" pitchFamily="50" charset="-128"/>
              </a:defRPr>
            </a:lvl9pPr>
          </a:lstStyle>
          <a:p>
            <a:pPr algn="ctr">
              <a:spcBef>
                <a:spcPct val="0"/>
              </a:spcBef>
              <a:spcAft>
                <a:spcPts val="0"/>
              </a:spcAft>
              <a:buFontTx/>
              <a:buNone/>
              <a:defRPr/>
            </a:pPr>
            <a:r>
              <a:rPr lang="ja-JP" altLang="en-US" sz="2800">
                <a:latin typeface="Meiryo UI" panose="020B0604030504040204" pitchFamily="50" charset="-128"/>
                <a:ea typeface="Meiryo UI" panose="020B0604030504040204" pitchFamily="50" charset="-128"/>
                <a:cs typeface="Meiryo UI" panose="020B0604030504040204" pitchFamily="50" charset="-128"/>
              </a:rPr>
              <a:t>②</a:t>
            </a:r>
            <a:r>
              <a:rPr lang="en-US" altLang="ja-JP" sz="2800">
                <a:latin typeface="Meiryo UI" panose="020B0604030504040204" pitchFamily="50" charset="-128"/>
                <a:ea typeface="Meiryo UI" panose="020B0604030504040204" pitchFamily="50" charset="-128"/>
                <a:cs typeface="Meiryo UI" panose="020B0604030504040204" pitchFamily="50" charset="-128"/>
              </a:rPr>
              <a:t> 10</a:t>
            </a:r>
            <a:r>
              <a:rPr lang="ja-JP" altLang="en-US" sz="2800">
                <a:latin typeface="Meiryo UI" panose="020B0604030504040204" pitchFamily="50" charset="-128"/>
                <a:ea typeface="Meiryo UI" panose="020B0604030504040204" pitchFamily="50" charset="-128"/>
                <a:cs typeface="Meiryo UI" panose="020B0604030504040204" pitchFamily="50" charset="-128"/>
              </a:rPr>
              <a:t>万円よりも多く返さないといけない</a:t>
            </a:r>
          </a:p>
        </p:txBody>
      </p:sp>
      <p:sp>
        <p:nvSpPr>
          <p:cNvPr id="9" name="正方形/長方形 8">
            <a:extLst>
              <a:ext uri="{FF2B5EF4-FFF2-40B4-BE49-F238E27FC236}">
                <a16:creationId xmlns:a16="http://schemas.microsoft.com/office/drawing/2014/main" id="{5AEAF6D7-9E9B-62CE-455F-1397B7DD65D0}"/>
              </a:ext>
            </a:extLst>
          </p:cNvPr>
          <p:cNvSpPr/>
          <p:nvPr/>
        </p:nvSpPr>
        <p:spPr>
          <a:xfrm>
            <a:off x="2920023" y="1551942"/>
            <a:ext cx="2499402" cy="276999"/>
          </a:xfrm>
          <a:prstGeom prst="rect">
            <a:avLst/>
          </a:prstGeom>
        </p:spPr>
        <p:txBody>
          <a:bodyPr wrap="none">
            <a:spAutoFit/>
          </a:bodyPr>
          <a:lstStyle/>
          <a:p>
            <a:r>
              <a:rPr kumimoji="1" lang="ja-JP" altLang="en-US" sz="1200" b="0" kern="0">
                <a:latin typeface="Meiryo UI" panose="020B0604030504040204" pitchFamily="50" charset="-128"/>
                <a:ea typeface="Meiryo UI" panose="020B0604030504040204" pitchFamily="50" charset="-128"/>
              </a:rPr>
              <a:t>まんえん　　　　　　　　　　おお　　　かえ</a:t>
            </a:r>
            <a:endParaRPr lang="ja-JP" altLang="en-US" sz="1200" b="0"/>
          </a:p>
        </p:txBody>
      </p:sp>
      <p:grpSp>
        <p:nvGrpSpPr>
          <p:cNvPr id="10" name="グループ化 9">
            <a:extLst>
              <a:ext uri="{FF2B5EF4-FFF2-40B4-BE49-F238E27FC236}">
                <a16:creationId xmlns:a16="http://schemas.microsoft.com/office/drawing/2014/main" id="{B02BF030-9AA0-3F7F-EDCB-724C451D7CA2}"/>
              </a:ext>
            </a:extLst>
          </p:cNvPr>
          <p:cNvGrpSpPr/>
          <p:nvPr/>
        </p:nvGrpSpPr>
        <p:grpSpPr>
          <a:xfrm>
            <a:off x="7439265" y="4722404"/>
            <a:ext cx="1904287" cy="1270704"/>
            <a:chOff x="1861747" y="3225417"/>
            <a:chExt cx="5004274" cy="3143250"/>
          </a:xfrm>
        </p:grpSpPr>
        <p:pic>
          <p:nvPicPr>
            <p:cNvPr id="12" name="図 11">
              <a:extLst>
                <a:ext uri="{FF2B5EF4-FFF2-40B4-BE49-F238E27FC236}">
                  <a16:creationId xmlns:a16="http://schemas.microsoft.com/office/drawing/2014/main" id="{96D92301-17EF-AC20-E531-4691C2D874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61747" y="3225417"/>
              <a:ext cx="2447925" cy="3143250"/>
            </a:xfrm>
            <a:prstGeom prst="rect">
              <a:avLst/>
            </a:prstGeom>
          </p:spPr>
        </p:pic>
        <p:pic>
          <p:nvPicPr>
            <p:cNvPr id="13" name="図 12">
              <a:extLst>
                <a:ext uri="{FF2B5EF4-FFF2-40B4-BE49-F238E27FC236}">
                  <a16:creationId xmlns:a16="http://schemas.microsoft.com/office/drawing/2014/main" id="{C67A4478-5FCC-0E86-CC8D-C141FE5E28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7621" y="3225417"/>
              <a:ext cx="2438400" cy="3143250"/>
            </a:xfrm>
            <a:prstGeom prst="rect">
              <a:avLst/>
            </a:prstGeom>
          </p:spPr>
        </p:pic>
      </p:grpSp>
      <p:pic>
        <p:nvPicPr>
          <p:cNvPr id="14" name="図 13">
            <a:extLst>
              <a:ext uri="{FF2B5EF4-FFF2-40B4-BE49-F238E27FC236}">
                <a16:creationId xmlns:a16="http://schemas.microsoft.com/office/drawing/2014/main" id="{20260E40-1367-A97A-2FB0-4FC23E790A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7208" y="4559675"/>
            <a:ext cx="1547305" cy="1357760"/>
          </a:xfrm>
          <a:prstGeom prst="rect">
            <a:avLst/>
          </a:prstGeom>
        </p:spPr>
      </p:pic>
      <p:sp>
        <p:nvSpPr>
          <p:cNvPr id="15" name="正方形/長方形 14">
            <a:extLst>
              <a:ext uri="{FF2B5EF4-FFF2-40B4-BE49-F238E27FC236}">
                <a16:creationId xmlns:a16="http://schemas.microsoft.com/office/drawing/2014/main" id="{19926485-CCC1-458C-ED40-4B2E9A5A671F}"/>
              </a:ext>
            </a:extLst>
          </p:cNvPr>
          <p:cNvSpPr/>
          <p:nvPr/>
        </p:nvSpPr>
        <p:spPr>
          <a:xfrm>
            <a:off x="1323975" y="3332635"/>
            <a:ext cx="7149714" cy="276999"/>
          </a:xfrm>
          <a:prstGeom prst="rect">
            <a:avLst/>
          </a:prstGeom>
        </p:spPr>
        <p:txBody>
          <a:bodyPr wrap="none" lIns="91440" tIns="45720" rIns="91440" bIns="45720" anchor="t">
            <a:spAutoFit/>
          </a:bodyPr>
          <a:lstStyle/>
          <a:p>
            <a:r>
              <a:rPr kumimoji="1" lang="ja-JP" altLang="en-US" sz="1200" b="0" kern="0">
                <a:latin typeface="Meiryo UI"/>
                <a:ea typeface="Meiryo UI"/>
              </a:rPr>
              <a:t>いっぱんてき　　　　　　　　　　　　　　　　　　　　　　　　　　　　　　　　　　りよう　  　だいきん　　　 　　  かい　   いじょう</a:t>
            </a:r>
            <a:endParaRPr lang="ja-JP" altLang="en-US" sz="1200" b="0">
              <a:latin typeface="Meiryo UI"/>
              <a:ea typeface="Meiryo UI"/>
            </a:endParaRPr>
          </a:p>
        </p:txBody>
      </p:sp>
      <p:sp>
        <p:nvSpPr>
          <p:cNvPr id="16" name="正方形/長方形 15">
            <a:extLst>
              <a:ext uri="{FF2B5EF4-FFF2-40B4-BE49-F238E27FC236}">
                <a16:creationId xmlns:a16="http://schemas.microsoft.com/office/drawing/2014/main" id="{59D69ACA-81FA-E0EE-2856-2EC7FB56E845}"/>
              </a:ext>
            </a:extLst>
          </p:cNvPr>
          <p:cNvSpPr/>
          <p:nvPr/>
        </p:nvSpPr>
        <p:spPr>
          <a:xfrm>
            <a:off x="1966906" y="3825712"/>
            <a:ext cx="4036682" cy="276999"/>
          </a:xfrm>
          <a:prstGeom prst="rect">
            <a:avLst/>
          </a:prstGeom>
        </p:spPr>
        <p:txBody>
          <a:bodyPr wrap="none" lIns="91440" tIns="45720" rIns="91440" bIns="45720" anchor="t">
            <a:spAutoFit/>
          </a:bodyPr>
          <a:lstStyle/>
          <a:p>
            <a:r>
              <a:rPr lang="ja-JP" altLang="en-US" sz="1200" b="0">
                <a:latin typeface="Meiryo UI"/>
                <a:ea typeface="Meiryo UI"/>
              </a:rPr>
              <a:t>わ　　　　　　　　　しはら　　　　　　ばあい　　　　　　てすうりょう　</a:t>
            </a:r>
          </a:p>
        </p:txBody>
      </p:sp>
      <p:sp>
        <p:nvSpPr>
          <p:cNvPr id="17" name="正方形/長方形 16">
            <a:extLst>
              <a:ext uri="{FF2B5EF4-FFF2-40B4-BE49-F238E27FC236}">
                <a16:creationId xmlns:a16="http://schemas.microsoft.com/office/drawing/2014/main" id="{30278F43-AB48-9948-921C-04F0D565B171}"/>
              </a:ext>
            </a:extLst>
          </p:cNvPr>
          <p:cNvSpPr/>
          <p:nvPr/>
        </p:nvSpPr>
        <p:spPr>
          <a:xfrm>
            <a:off x="2786076" y="4873965"/>
            <a:ext cx="2658100" cy="276999"/>
          </a:xfrm>
          <a:prstGeom prst="rect">
            <a:avLst/>
          </a:prstGeom>
        </p:spPr>
        <p:txBody>
          <a:bodyPr wrap="none" lIns="91440" tIns="45720" rIns="91440" bIns="45720" anchor="t">
            <a:spAutoFit/>
          </a:bodyPr>
          <a:lstStyle/>
          <a:p>
            <a:r>
              <a:rPr lang="ja-JP" altLang="en-US" sz="1200" b="0">
                <a:latin typeface="Meiryo UI"/>
                <a:ea typeface="Meiryo UI"/>
              </a:rPr>
              <a:t>しはら　　　　　　 かた　　　　　　　 ちゅうい</a:t>
            </a:r>
          </a:p>
        </p:txBody>
      </p:sp>
      <p:sp>
        <p:nvSpPr>
          <p:cNvPr id="18" name="正方形/長方形 17">
            <a:extLst>
              <a:ext uri="{FF2B5EF4-FFF2-40B4-BE49-F238E27FC236}">
                <a16:creationId xmlns:a16="http://schemas.microsoft.com/office/drawing/2014/main" id="{CB0EAFDD-8B1E-1092-5C66-E033F40E1A50}"/>
              </a:ext>
            </a:extLst>
          </p:cNvPr>
          <p:cNvSpPr/>
          <p:nvPr/>
        </p:nvSpPr>
        <p:spPr>
          <a:xfrm>
            <a:off x="5094708" y="4348005"/>
            <a:ext cx="1007007" cy="276999"/>
          </a:xfrm>
          <a:prstGeom prst="rect">
            <a:avLst/>
          </a:prstGeom>
        </p:spPr>
        <p:txBody>
          <a:bodyPr wrap="none" lIns="91440" tIns="45720" rIns="91440" bIns="45720" anchor="t">
            <a:spAutoFit/>
          </a:bodyPr>
          <a:lstStyle/>
          <a:p>
            <a:r>
              <a:rPr lang="ja-JP" altLang="en-US" sz="1200" b="0">
                <a:latin typeface="Meiryo UI"/>
                <a:ea typeface="Meiryo UI"/>
              </a:rPr>
              <a:t>りよう　　　　　</a:t>
            </a:r>
          </a:p>
        </p:txBody>
      </p:sp>
    </p:spTree>
    <p:extLst>
      <p:ext uri="{BB962C8B-B14F-4D97-AF65-F5344CB8AC3E}">
        <p14:creationId xmlns:p14="http://schemas.microsoft.com/office/powerpoint/2010/main" val="20992125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OGOFILL_COLOR_SCHEME_INDEX" val="0&#10;"/>
  <p:tag name="LOGOFILL_COLOR_TYPE" val="1&#10;"/>
  <p:tag name="LOGOLINE_COLOR_TYPE" val="1&#10;"/>
  <p:tag name="LOGOLINE_COLOR_SCHEME_INDEX" val="0&#10;"/>
  <p:tag name="LOGOFILLCOLOR" val="16777215"/>
  <p:tag name="LOGOLINECOLOR" val="0&#10;"/>
  <p:tag name="LOGOFILLVISIBLE" val="0&#10;"/>
  <p:tag name="LOGOLINEVISIBLE" val="0&#10;"/>
  <p:tag name="LOGOWIDTH" val="102"/>
  <p:tag name="LOGOHEIGHT" val="24"/>
  <p:tag name="LOGOLEFT" val="564.75&#10;"/>
  <p:tag name="LOGOTOP" val="68.25"/>
  <p:tag name="COVERLOGOTOP" val="304"/>
  <p:tag name="COVERLOGOLEFT" val="27"/>
  <p:tag name="COVERLOGOHEIGHT" val="47.25"/>
  <p:tag name="COVERLOGOWIDTH" val="142.875"/>
  <p:tag name="FDSMENUDOCLEVELBTNSTATES" val="&lt;btnStates&gt;&lt;btn tag=&quot;1001&quot; state=&quot;UP&quot;/&gt;&lt;/btnStates&gt;&#10;"/>
</p:tagLst>
</file>

<file path=ppt/theme/theme1.xml><?xml version="1.0" encoding="utf-8"?>
<a:theme xmlns:a="http://schemas.openxmlformats.org/drawingml/2006/main" name="4_JSDAデザインＢ2012">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デザート">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spPr>
      <a:bodyPr wrap="none" rtlCol="0" anchor="ctr">
        <a:noAutofit/>
      </a:bodyPr>
      <a:lstStyle>
        <a:defPPr algn="ctr" fontAlgn="auto">
          <a:spcBef>
            <a:spcPts val="0"/>
          </a:spcBef>
          <a:spcAft>
            <a:spcPts val="0"/>
          </a:spcAft>
          <a:defRPr kumimoji="1" sz="2800" kern="0" dirty="0">
            <a:solidFill>
              <a:srgbClr val="000000"/>
            </a:solidFill>
            <a:latin typeface="Meiryo UI" panose="020B0604030504040204" pitchFamily="50" charset="-128"/>
            <a:ea typeface="Meiryo UI" panose="020B0604030504040204" pitchFamily="50" charset="-128"/>
          </a:defRPr>
        </a:defPPr>
      </a:lstStyle>
    </a:spDef>
    <a:lnDef>
      <a:spPr bwMode="auto">
        <a:noFill/>
        <a:ln w="9525" cap="flat" cmpd="sng" algn="ctr">
          <a:solidFill>
            <a:schemeClr val="tx1"/>
          </a:solidFill>
          <a:prstDash val="solid"/>
          <a:round/>
          <a:headEnd type="none" w="med" len="med"/>
          <a:tailEnd type="none" w="med" len="med"/>
        </a:ln>
        <a:effectLst/>
      </a:spPr>
      <a:bodyPr/>
      <a:lstStyle/>
    </a:ln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3F96E03010CB43A87E62425EE861C2" ma:contentTypeVersion="15" ma:contentTypeDescription="Create a new document." ma:contentTypeScope="" ma:versionID="af5eb3bbfa4a5f0161deeba69f990fc2">
  <xsd:schema xmlns:xsd="http://www.w3.org/2001/XMLSchema" xmlns:xs="http://www.w3.org/2001/XMLSchema" xmlns:p="http://schemas.microsoft.com/office/2006/metadata/properties" xmlns:ns2="9a6454e5-418b-4844-a74d-e55630c4d592" xmlns:ns3="67e06d9b-ce42-4fa8-b284-302ef28cc775" targetNamespace="http://schemas.microsoft.com/office/2006/metadata/properties" ma:root="true" ma:fieldsID="6a6f08f7b2b31a1cb680ebc7efb8dbe5" ns2:_="" ns3:_="">
    <xsd:import namespace="9a6454e5-418b-4844-a74d-e55630c4d592"/>
    <xsd:import namespace="67e06d9b-ce42-4fa8-b284-302ef28cc77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454e5-418b-4844-a74d-e55630c4d5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14ab214-fa64-4fae-99b8-b7f9cb5589d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e06d9b-ce42-4fa8-b284-302ef28cc77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c339e06a-42e6-4b23-ba36-aeb9d287abc0}" ma:internalName="TaxCatchAll" ma:showField="CatchAllData" ma:web="67e06d9b-ce42-4fa8-b284-302ef28cc77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a6454e5-418b-4844-a74d-e55630c4d592">
      <Terms xmlns="http://schemas.microsoft.com/office/infopath/2007/PartnerControls"/>
    </lcf76f155ced4ddcb4097134ff3c332f>
    <TaxCatchAll xmlns="67e06d9b-ce42-4fa8-b284-302ef28cc775" xsi:nil="true"/>
  </documentManagement>
</p:properties>
</file>

<file path=customXml/itemProps1.xml><?xml version="1.0" encoding="utf-8"?>
<ds:datastoreItem xmlns:ds="http://schemas.openxmlformats.org/officeDocument/2006/customXml" ds:itemID="{227F2307-E50D-4447-9B1B-5B49316717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6454e5-418b-4844-a74d-e55630c4d592"/>
    <ds:schemaRef ds:uri="67e06d9b-ce42-4fa8-b284-302ef28cc7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C43180-BA7E-4FAD-AA38-6659A63AB97F}">
  <ds:schemaRefs>
    <ds:schemaRef ds:uri="http://schemas.microsoft.com/sharepoint/v3/contenttype/forms"/>
  </ds:schemaRefs>
</ds:datastoreItem>
</file>

<file path=customXml/itemProps3.xml><?xml version="1.0" encoding="utf-8"?>
<ds:datastoreItem xmlns:ds="http://schemas.openxmlformats.org/officeDocument/2006/customXml" ds:itemID="{C0A0A48D-99E4-4591-9A3D-89D6B18D8FE4}">
  <ds:schemaRefs>
    <ds:schemaRef ds:uri="http://purl.org/dc/terms/"/>
    <ds:schemaRef ds:uri="http://purl.org/dc/dcmitype/"/>
    <ds:schemaRef ds:uri="http://schemas.microsoft.com/office/infopath/2007/PartnerControls"/>
    <ds:schemaRef ds:uri="9a6454e5-418b-4844-a74d-e55630c4d592"/>
    <ds:schemaRef ds:uri="http://purl.org/dc/elements/1.1/"/>
    <ds:schemaRef ds:uri="http://schemas.openxmlformats.org/package/2006/metadata/core-properties"/>
    <ds:schemaRef ds:uri="http://www.w3.org/XML/1998/namespace"/>
    <ds:schemaRef ds:uri="http://schemas.microsoft.com/office/2006/documentManagement/types"/>
    <ds:schemaRef ds:uri="67e06d9b-ce42-4fa8-b284-302ef28cc77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277</TotalTime>
  <Words>3777</Words>
  <Application>Microsoft Office PowerPoint</Application>
  <PresentationFormat>A4 210 x 297 mm</PresentationFormat>
  <Paragraphs>688</Paragraphs>
  <Slides>40</Slides>
  <Notes>40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40</vt:i4>
      </vt:variant>
    </vt:vector>
  </HeadingPairs>
  <TitlesOfParts>
    <vt:vector size="50" baseType="lpstr">
      <vt:lpstr>BIZ UDPゴシック</vt:lpstr>
      <vt:lpstr>HGPｺﾞｼｯｸE</vt:lpstr>
      <vt:lpstr>HG創英角ｺﾞｼｯｸUB</vt:lpstr>
      <vt:lpstr>Meiryo UI</vt:lpstr>
      <vt:lpstr>ＭＳ Ｐゴシック</vt:lpstr>
      <vt:lpstr>Meiryo</vt:lpstr>
      <vt:lpstr>Arial</vt:lpstr>
      <vt:lpstr>Tw Cen MT</vt:lpstr>
      <vt:lpstr>Wingdings</vt:lpstr>
      <vt:lpstr>4_JSDAデザインＢ2012</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下郡早峰理</cp:lastModifiedBy>
  <cp:revision>9</cp:revision>
  <dcterms:created xsi:type="dcterms:W3CDTF">2026-06-24T06:53:31Z</dcterms:created>
  <dcterms:modified xsi:type="dcterms:W3CDTF">2026-07-31T00:48:14Z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2026-06-24T06:53:40Z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0e2ef841-9ec1-4857-a923-d51674b7d8dd</vt:lpwstr>
  </property>
  <property fmtid="{D5CDD505-2E9C-101B-9397-08002B2CF9AE}" pid="7" name="MSIP_Label_defa4170-0d19-0005-0004-bc88714345d2_ActionId">
    <vt:lpwstr>754589f5-a2f2-44fd-b401-8d902b5e8381</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y fmtid="{D5CDD505-2E9C-101B-9397-08002B2CF9AE}" pid="10" name="MediaServiceImageTags">
    <vt:lpwstr/>
  </property>
  <property fmtid="{D5CDD505-2E9C-101B-9397-08002B2CF9AE}" pid="11" name="ContentTypeId">
    <vt:lpwstr>0x010100FA3F96E03010CB43A87E62425EE861C2</vt:lpwstr>
  </property>
</Properties>
</file>